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1" r:id="rId4"/>
  </p:sldMasterIdLst>
  <p:notesMasterIdLst>
    <p:notesMasterId r:id="rId19"/>
  </p:notesMasterIdLst>
  <p:handoutMasterIdLst>
    <p:handoutMasterId r:id="rId20"/>
  </p:handoutMasterIdLst>
  <p:sldIdLst>
    <p:sldId id="298" r:id="rId5"/>
    <p:sldId id="327" r:id="rId6"/>
    <p:sldId id="340" r:id="rId7"/>
    <p:sldId id="322" r:id="rId8"/>
    <p:sldId id="351" r:id="rId9"/>
    <p:sldId id="342" r:id="rId10"/>
    <p:sldId id="333" r:id="rId11"/>
    <p:sldId id="347" r:id="rId12"/>
    <p:sldId id="345" r:id="rId13"/>
    <p:sldId id="356" r:id="rId14"/>
    <p:sldId id="361" r:id="rId15"/>
    <p:sldId id="352" r:id="rId16"/>
    <p:sldId id="362" r:id="rId17"/>
    <p:sldId id="331" r:id="rId18"/>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728">
          <p15:clr>
            <a:srgbClr val="A4A3A4"/>
          </p15:clr>
        </p15:guide>
        <p15:guide id="2" pos="2880">
          <p15:clr>
            <a:srgbClr val="A4A3A4"/>
          </p15:clr>
        </p15:guide>
        <p15:guide id="3" orient="horz" pos="1680">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L" initials="EDL" lastIdx="2" clrIdx="0"/>
  <p:cmAuthor id="2" name="Toews (Selk), Kaylene" initials="T(K" lastIdx="2" clrIdx="1">
    <p:extLst/>
  </p:cmAuthor>
  <p:cmAuthor id="3" name="SMITH Jyll E" initials="JES" lastIdx="2" clrIdx="2"/>
  <p:cmAuthor id="4" name="Karen Jones Jackley" initials="KJJ"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9859"/>
    <a:srgbClr val="B26B02"/>
    <a:srgbClr val="464646"/>
    <a:srgbClr val="BCB092"/>
    <a:srgbClr val="002A54"/>
    <a:srgbClr val="17375E"/>
    <a:srgbClr val="0C0C0C"/>
    <a:srgbClr val="1B58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59" autoAdjust="0"/>
    <p:restoredTop sz="67771" autoAdjust="0"/>
  </p:normalViewPr>
  <p:slideViewPr>
    <p:cSldViewPr>
      <p:cViewPr varScale="1">
        <p:scale>
          <a:sx n="76" d="100"/>
          <a:sy n="76" d="100"/>
        </p:scale>
        <p:origin x="2448" y="84"/>
      </p:cViewPr>
      <p:guideLst>
        <p:guide orient="horz" pos="1728"/>
        <p:guide pos="2880"/>
        <p:guide orient="horz" pos="16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90" d="100"/>
          <a:sy n="90" d="100"/>
        </p:scale>
        <p:origin x="1686" y="8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FBEF69-4A6F-42F4-AA0A-06E816A4BEAB}" type="doc">
      <dgm:prSet loTypeId="urn:microsoft.com/office/officeart/2005/8/layout/chevron1" loCatId="process" qsTypeId="urn:microsoft.com/office/officeart/2005/8/quickstyle/simple1" qsCatId="simple" csTypeId="urn:microsoft.com/office/officeart/2005/8/colors/accent1_2" csCatId="accent1" phldr="1"/>
      <dgm:spPr/>
    </dgm:pt>
    <dgm:pt modelId="{C2D94B74-A687-411E-97CB-AF616947A1DF}">
      <dgm:prSet phldrT="[Text]" custT="1"/>
      <dgm:spPr/>
      <dgm:t>
        <a:bodyPr/>
        <a:lstStyle/>
        <a:p>
          <a:pPr algn="l"/>
          <a:r>
            <a:rPr lang="en-US" sz="2000" b="1" dirty="0" smtClean="0">
              <a:latin typeface="Century Gothic" panose="020B0502020202020204" pitchFamily="34" charset="0"/>
            </a:rPr>
            <a:t>Develop Draft Rule</a:t>
          </a:r>
        </a:p>
        <a:p>
          <a:pPr algn="l"/>
          <a:r>
            <a:rPr lang="en-US" sz="2000" b="1" dirty="0" smtClean="0">
              <a:latin typeface="Century Gothic" panose="020B0502020202020204" pitchFamily="34" charset="0"/>
            </a:rPr>
            <a:t>Feb – June 2019</a:t>
          </a:r>
          <a:endParaRPr lang="en-US" sz="2000" b="1" dirty="0">
            <a:latin typeface="Century Gothic" panose="020B0502020202020204" pitchFamily="34" charset="0"/>
          </a:endParaRPr>
        </a:p>
      </dgm:t>
    </dgm:pt>
    <dgm:pt modelId="{AA3EB53D-5191-4EA0-BBB5-B7A97194459B}" type="parTrans" cxnId="{0D55C486-DA4A-42B0-B4CC-136DD460E948}">
      <dgm:prSet/>
      <dgm:spPr/>
      <dgm:t>
        <a:bodyPr/>
        <a:lstStyle/>
        <a:p>
          <a:endParaRPr lang="en-US"/>
        </a:p>
      </dgm:t>
    </dgm:pt>
    <dgm:pt modelId="{2A904C66-68B0-4422-BD3C-45EA2793D6F5}" type="sibTrans" cxnId="{0D55C486-DA4A-42B0-B4CC-136DD460E948}">
      <dgm:prSet/>
      <dgm:spPr/>
      <dgm:t>
        <a:bodyPr/>
        <a:lstStyle/>
        <a:p>
          <a:endParaRPr lang="en-US"/>
        </a:p>
      </dgm:t>
    </dgm:pt>
    <dgm:pt modelId="{622D3D91-2464-4676-911D-C9FBC065CEFC}">
      <dgm:prSet phldrT="[Text]" custT="1"/>
      <dgm:spPr/>
      <dgm:t>
        <a:bodyPr/>
        <a:lstStyle/>
        <a:p>
          <a:r>
            <a:rPr lang="en-US" sz="2000" b="1" dirty="0" smtClean="0">
              <a:latin typeface="Century Gothic" panose="020B0502020202020204" pitchFamily="34" charset="0"/>
            </a:rPr>
            <a:t>Rulemaking Process </a:t>
          </a:r>
        </a:p>
        <a:p>
          <a:r>
            <a:rPr lang="en-US" sz="2000" b="1" dirty="0" smtClean="0">
              <a:latin typeface="Century Gothic" panose="020B0502020202020204" pitchFamily="34" charset="0"/>
            </a:rPr>
            <a:t>July-Dec 2019</a:t>
          </a:r>
          <a:endParaRPr lang="en-US" sz="2000" b="1" dirty="0">
            <a:latin typeface="Century Gothic" panose="020B0502020202020204" pitchFamily="34" charset="0"/>
          </a:endParaRPr>
        </a:p>
      </dgm:t>
    </dgm:pt>
    <dgm:pt modelId="{BD3EF33B-745D-4C97-8CB7-C372C4E6D2E6}" type="parTrans" cxnId="{58BE0C82-8CDB-4F71-8B58-7903D5054ADD}">
      <dgm:prSet/>
      <dgm:spPr/>
      <dgm:t>
        <a:bodyPr/>
        <a:lstStyle/>
        <a:p>
          <a:endParaRPr lang="en-US"/>
        </a:p>
      </dgm:t>
    </dgm:pt>
    <dgm:pt modelId="{B30483FF-20FD-4252-8EF7-5EE8F47535C5}" type="sibTrans" cxnId="{58BE0C82-8CDB-4F71-8B58-7903D5054ADD}">
      <dgm:prSet/>
      <dgm:spPr/>
      <dgm:t>
        <a:bodyPr/>
        <a:lstStyle/>
        <a:p>
          <a:endParaRPr lang="en-US"/>
        </a:p>
      </dgm:t>
    </dgm:pt>
    <dgm:pt modelId="{BA29A5CF-A047-42EE-AC91-ABCD40E7DBE8}">
      <dgm:prSet phldrT="[Text]" custT="1"/>
      <dgm:spPr/>
      <dgm:t>
        <a:bodyPr/>
        <a:lstStyle/>
        <a:p>
          <a:r>
            <a:rPr lang="en-US" sz="2000" b="1" dirty="0" smtClean="0">
              <a:latin typeface="Century Gothic" panose="020B0502020202020204" pitchFamily="34" charset="0"/>
            </a:rPr>
            <a:t>OTC</a:t>
          </a:r>
        </a:p>
        <a:p>
          <a:r>
            <a:rPr lang="en-US" sz="2000" b="1" dirty="0" smtClean="0">
              <a:latin typeface="Century Gothic" panose="020B0502020202020204" pitchFamily="34" charset="0"/>
            </a:rPr>
            <a:t>Early 2020?</a:t>
          </a:r>
          <a:endParaRPr lang="en-US" sz="2000" b="1" dirty="0">
            <a:latin typeface="Century Gothic" panose="020B0502020202020204" pitchFamily="34" charset="0"/>
          </a:endParaRPr>
        </a:p>
      </dgm:t>
    </dgm:pt>
    <dgm:pt modelId="{FB6C5310-5FE5-4A19-A922-BC428CAEE321}" type="parTrans" cxnId="{1E52A341-1611-448A-8FC4-AF163C9EB49E}">
      <dgm:prSet/>
      <dgm:spPr/>
      <dgm:t>
        <a:bodyPr/>
        <a:lstStyle/>
        <a:p>
          <a:endParaRPr lang="en-US"/>
        </a:p>
      </dgm:t>
    </dgm:pt>
    <dgm:pt modelId="{24CF07B3-648C-4065-93AD-5CFDAB57377D}" type="sibTrans" cxnId="{1E52A341-1611-448A-8FC4-AF163C9EB49E}">
      <dgm:prSet/>
      <dgm:spPr/>
      <dgm:t>
        <a:bodyPr/>
        <a:lstStyle/>
        <a:p>
          <a:endParaRPr lang="en-US"/>
        </a:p>
      </dgm:t>
    </dgm:pt>
    <dgm:pt modelId="{F6C0043C-EC13-4AC4-B25D-588DA10644A6}" type="pres">
      <dgm:prSet presAssocID="{91FBEF69-4A6F-42F4-AA0A-06E816A4BEAB}" presName="Name0" presStyleCnt="0">
        <dgm:presLayoutVars>
          <dgm:dir/>
          <dgm:animLvl val="lvl"/>
          <dgm:resizeHandles val="exact"/>
        </dgm:presLayoutVars>
      </dgm:prSet>
      <dgm:spPr/>
    </dgm:pt>
    <dgm:pt modelId="{4FA409B3-5247-41E5-A3BA-48975D6D0FD1}" type="pres">
      <dgm:prSet presAssocID="{C2D94B74-A687-411E-97CB-AF616947A1DF}" presName="parTxOnly" presStyleLbl="node1" presStyleIdx="0" presStyleCnt="3" custScaleX="197499" custScaleY="246171" custLinFactNeighborX="-36694" custLinFactNeighborY="4400">
        <dgm:presLayoutVars>
          <dgm:chMax val="0"/>
          <dgm:chPref val="0"/>
          <dgm:bulletEnabled val="1"/>
        </dgm:presLayoutVars>
      </dgm:prSet>
      <dgm:spPr/>
      <dgm:t>
        <a:bodyPr/>
        <a:lstStyle/>
        <a:p>
          <a:endParaRPr lang="en-US"/>
        </a:p>
      </dgm:t>
    </dgm:pt>
    <dgm:pt modelId="{7097CF46-8714-432A-AF16-69E531AFDC7D}" type="pres">
      <dgm:prSet presAssocID="{2A904C66-68B0-4422-BD3C-45EA2793D6F5}" presName="parTxOnlySpace" presStyleCnt="0"/>
      <dgm:spPr/>
    </dgm:pt>
    <dgm:pt modelId="{1C39D9E9-F60C-4F67-9ECA-972BCBF1584A}" type="pres">
      <dgm:prSet presAssocID="{622D3D91-2464-4676-911D-C9FBC065CEFC}" presName="parTxOnly" presStyleLbl="node1" presStyleIdx="1" presStyleCnt="3" custScaleX="238472" custScaleY="250654">
        <dgm:presLayoutVars>
          <dgm:chMax val="0"/>
          <dgm:chPref val="0"/>
          <dgm:bulletEnabled val="1"/>
        </dgm:presLayoutVars>
      </dgm:prSet>
      <dgm:spPr/>
      <dgm:t>
        <a:bodyPr/>
        <a:lstStyle/>
        <a:p>
          <a:endParaRPr lang="en-US"/>
        </a:p>
      </dgm:t>
    </dgm:pt>
    <dgm:pt modelId="{BC424DC3-09E3-4731-B8BD-8C71BF18D7D6}" type="pres">
      <dgm:prSet presAssocID="{B30483FF-20FD-4252-8EF7-5EE8F47535C5}" presName="parTxOnlySpace" presStyleCnt="0"/>
      <dgm:spPr/>
    </dgm:pt>
    <dgm:pt modelId="{32A75D7B-EEB1-4347-A66B-F5F264A87A73}" type="pres">
      <dgm:prSet presAssocID="{BA29A5CF-A047-42EE-AC91-ABCD40E7DBE8}" presName="parTxOnly" presStyleLbl="node1" presStyleIdx="2" presStyleCnt="3" custScaleX="197004" custScaleY="251091">
        <dgm:presLayoutVars>
          <dgm:chMax val="0"/>
          <dgm:chPref val="0"/>
          <dgm:bulletEnabled val="1"/>
        </dgm:presLayoutVars>
      </dgm:prSet>
      <dgm:spPr/>
      <dgm:t>
        <a:bodyPr/>
        <a:lstStyle/>
        <a:p>
          <a:endParaRPr lang="en-US"/>
        </a:p>
      </dgm:t>
    </dgm:pt>
  </dgm:ptLst>
  <dgm:cxnLst>
    <dgm:cxn modelId="{0D55C486-DA4A-42B0-B4CC-136DD460E948}" srcId="{91FBEF69-4A6F-42F4-AA0A-06E816A4BEAB}" destId="{C2D94B74-A687-411E-97CB-AF616947A1DF}" srcOrd="0" destOrd="0" parTransId="{AA3EB53D-5191-4EA0-BBB5-B7A97194459B}" sibTransId="{2A904C66-68B0-4422-BD3C-45EA2793D6F5}"/>
    <dgm:cxn modelId="{A7ADBA3C-E54F-40F0-81A2-95E2FA9D6A76}" type="presOf" srcId="{BA29A5CF-A047-42EE-AC91-ABCD40E7DBE8}" destId="{32A75D7B-EEB1-4347-A66B-F5F264A87A73}" srcOrd="0" destOrd="0" presId="urn:microsoft.com/office/officeart/2005/8/layout/chevron1"/>
    <dgm:cxn modelId="{8BD1E229-D968-43BE-B0D4-0862D10096C2}" type="presOf" srcId="{622D3D91-2464-4676-911D-C9FBC065CEFC}" destId="{1C39D9E9-F60C-4F67-9ECA-972BCBF1584A}" srcOrd="0" destOrd="0" presId="urn:microsoft.com/office/officeart/2005/8/layout/chevron1"/>
    <dgm:cxn modelId="{1E52A341-1611-448A-8FC4-AF163C9EB49E}" srcId="{91FBEF69-4A6F-42F4-AA0A-06E816A4BEAB}" destId="{BA29A5CF-A047-42EE-AC91-ABCD40E7DBE8}" srcOrd="2" destOrd="0" parTransId="{FB6C5310-5FE5-4A19-A922-BC428CAEE321}" sibTransId="{24CF07B3-648C-4065-93AD-5CFDAB57377D}"/>
    <dgm:cxn modelId="{126797F5-6BA1-46E7-BCDA-EC52DB22A87D}" type="presOf" srcId="{91FBEF69-4A6F-42F4-AA0A-06E816A4BEAB}" destId="{F6C0043C-EC13-4AC4-B25D-588DA10644A6}" srcOrd="0" destOrd="0" presId="urn:microsoft.com/office/officeart/2005/8/layout/chevron1"/>
    <dgm:cxn modelId="{58BE0C82-8CDB-4F71-8B58-7903D5054ADD}" srcId="{91FBEF69-4A6F-42F4-AA0A-06E816A4BEAB}" destId="{622D3D91-2464-4676-911D-C9FBC065CEFC}" srcOrd="1" destOrd="0" parTransId="{BD3EF33B-745D-4C97-8CB7-C372C4E6D2E6}" sibTransId="{B30483FF-20FD-4252-8EF7-5EE8F47535C5}"/>
    <dgm:cxn modelId="{E4BEEFB2-FB06-42D2-9865-F594993BD239}" type="presOf" srcId="{C2D94B74-A687-411E-97CB-AF616947A1DF}" destId="{4FA409B3-5247-41E5-A3BA-48975D6D0FD1}" srcOrd="0" destOrd="0" presId="urn:microsoft.com/office/officeart/2005/8/layout/chevron1"/>
    <dgm:cxn modelId="{8E31117E-2356-4899-B4D4-DF179C3260DB}" type="presParOf" srcId="{F6C0043C-EC13-4AC4-B25D-588DA10644A6}" destId="{4FA409B3-5247-41E5-A3BA-48975D6D0FD1}" srcOrd="0" destOrd="0" presId="urn:microsoft.com/office/officeart/2005/8/layout/chevron1"/>
    <dgm:cxn modelId="{8966DF68-54E1-469A-97CD-5D8A25C00678}" type="presParOf" srcId="{F6C0043C-EC13-4AC4-B25D-588DA10644A6}" destId="{7097CF46-8714-432A-AF16-69E531AFDC7D}" srcOrd="1" destOrd="0" presId="urn:microsoft.com/office/officeart/2005/8/layout/chevron1"/>
    <dgm:cxn modelId="{A1E41EEF-2266-4986-A040-3A6B397EC3A4}" type="presParOf" srcId="{F6C0043C-EC13-4AC4-B25D-588DA10644A6}" destId="{1C39D9E9-F60C-4F67-9ECA-972BCBF1584A}" srcOrd="2" destOrd="0" presId="urn:microsoft.com/office/officeart/2005/8/layout/chevron1"/>
    <dgm:cxn modelId="{BB64B63D-65CD-463C-8286-64B4E0014FDD}" type="presParOf" srcId="{F6C0043C-EC13-4AC4-B25D-588DA10644A6}" destId="{BC424DC3-09E3-4731-B8BD-8C71BF18D7D6}" srcOrd="3" destOrd="0" presId="urn:microsoft.com/office/officeart/2005/8/layout/chevron1"/>
    <dgm:cxn modelId="{F3BBEFF3-8ADD-4300-B21A-6F3A7128A4FB}" type="presParOf" srcId="{F6C0043C-EC13-4AC4-B25D-588DA10644A6}" destId="{32A75D7B-EEB1-4347-A66B-F5F264A87A73}"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A409B3-5247-41E5-A3BA-48975D6D0FD1}">
      <dsp:nvSpPr>
        <dsp:cNvPr id="0" name=""/>
        <dsp:cNvSpPr/>
      </dsp:nvSpPr>
      <dsp:spPr>
        <a:xfrm>
          <a:off x="0" y="278212"/>
          <a:ext cx="2847045" cy="141947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l" defTabSz="889000">
            <a:lnSpc>
              <a:spcPct val="90000"/>
            </a:lnSpc>
            <a:spcBef>
              <a:spcPct val="0"/>
            </a:spcBef>
            <a:spcAft>
              <a:spcPct val="35000"/>
            </a:spcAft>
          </a:pPr>
          <a:r>
            <a:rPr lang="en-US" sz="2000" b="1" kern="1200" dirty="0" smtClean="0">
              <a:latin typeface="Century Gothic" panose="020B0502020202020204" pitchFamily="34" charset="0"/>
            </a:rPr>
            <a:t>Develop Draft Rule</a:t>
          </a:r>
        </a:p>
        <a:p>
          <a:pPr lvl="0" algn="l" defTabSz="889000">
            <a:lnSpc>
              <a:spcPct val="90000"/>
            </a:lnSpc>
            <a:spcBef>
              <a:spcPct val="0"/>
            </a:spcBef>
            <a:spcAft>
              <a:spcPct val="35000"/>
            </a:spcAft>
          </a:pPr>
          <a:r>
            <a:rPr lang="en-US" sz="2000" b="1" kern="1200" dirty="0" smtClean="0">
              <a:latin typeface="Century Gothic" panose="020B0502020202020204" pitchFamily="34" charset="0"/>
            </a:rPr>
            <a:t>Feb – June 2019</a:t>
          </a:r>
          <a:endParaRPr lang="en-US" sz="2000" b="1" kern="1200" dirty="0">
            <a:latin typeface="Century Gothic" panose="020B0502020202020204" pitchFamily="34" charset="0"/>
          </a:endParaRPr>
        </a:p>
      </dsp:txBody>
      <dsp:txXfrm>
        <a:off x="709735" y="278212"/>
        <a:ext cx="1427575" cy="1419470"/>
      </dsp:txXfrm>
    </dsp:sp>
    <dsp:sp modelId="{1C39D9E9-F60C-4F67-9ECA-972BCBF1584A}">
      <dsp:nvSpPr>
        <dsp:cNvPr id="0" name=""/>
        <dsp:cNvSpPr/>
      </dsp:nvSpPr>
      <dsp:spPr>
        <a:xfrm>
          <a:off x="2704322" y="239915"/>
          <a:ext cx="3437691" cy="144532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latin typeface="Century Gothic" panose="020B0502020202020204" pitchFamily="34" charset="0"/>
            </a:rPr>
            <a:t>Rulemaking Process </a:t>
          </a:r>
        </a:p>
        <a:p>
          <a:pPr lvl="0" algn="ctr" defTabSz="889000">
            <a:lnSpc>
              <a:spcPct val="90000"/>
            </a:lnSpc>
            <a:spcBef>
              <a:spcPct val="0"/>
            </a:spcBef>
            <a:spcAft>
              <a:spcPct val="35000"/>
            </a:spcAft>
          </a:pPr>
          <a:r>
            <a:rPr lang="en-US" sz="2000" b="1" kern="1200" dirty="0" smtClean="0">
              <a:latin typeface="Century Gothic" panose="020B0502020202020204" pitchFamily="34" charset="0"/>
            </a:rPr>
            <a:t>July-Dec 2019</a:t>
          </a:r>
          <a:endParaRPr lang="en-US" sz="2000" b="1" kern="1200" dirty="0">
            <a:latin typeface="Century Gothic" panose="020B0502020202020204" pitchFamily="34" charset="0"/>
          </a:endParaRPr>
        </a:p>
      </dsp:txBody>
      <dsp:txXfrm>
        <a:off x="3426982" y="239915"/>
        <a:ext cx="1992371" cy="1445320"/>
      </dsp:txXfrm>
    </dsp:sp>
    <dsp:sp modelId="{32A75D7B-EEB1-4347-A66B-F5F264A87A73}">
      <dsp:nvSpPr>
        <dsp:cNvPr id="0" name=""/>
        <dsp:cNvSpPr/>
      </dsp:nvSpPr>
      <dsp:spPr>
        <a:xfrm>
          <a:off x="5997858" y="238655"/>
          <a:ext cx="2839909" cy="144784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latin typeface="Century Gothic" panose="020B0502020202020204" pitchFamily="34" charset="0"/>
            </a:rPr>
            <a:t>OTC</a:t>
          </a:r>
        </a:p>
        <a:p>
          <a:pPr lvl="0" algn="ctr" defTabSz="889000">
            <a:lnSpc>
              <a:spcPct val="90000"/>
            </a:lnSpc>
            <a:spcBef>
              <a:spcPct val="0"/>
            </a:spcBef>
            <a:spcAft>
              <a:spcPct val="35000"/>
            </a:spcAft>
          </a:pPr>
          <a:r>
            <a:rPr lang="en-US" sz="2000" b="1" kern="1200" dirty="0" smtClean="0">
              <a:latin typeface="Century Gothic" panose="020B0502020202020204" pitchFamily="34" charset="0"/>
            </a:rPr>
            <a:t>Early 2020?</a:t>
          </a:r>
          <a:endParaRPr lang="en-US" sz="2000" b="1" kern="1200" dirty="0">
            <a:latin typeface="Century Gothic" panose="020B0502020202020204" pitchFamily="34" charset="0"/>
          </a:endParaRPr>
        </a:p>
      </dsp:txBody>
      <dsp:txXfrm>
        <a:off x="6721778" y="238655"/>
        <a:ext cx="1392069" cy="144784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30" tIns="45715" rIns="91430" bIns="45715" rtlCol="0"/>
          <a:lstStyle>
            <a:lvl1pPr algn="l">
              <a:defRPr sz="1200"/>
            </a:lvl1pPr>
          </a:lstStyle>
          <a:p>
            <a:endParaRPr lang="en-US" dirty="0"/>
          </a:p>
        </p:txBody>
      </p:sp>
      <p:sp>
        <p:nvSpPr>
          <p:cNvPr id="3" name="Date Placeholder 2"/>
          <p:cNvSpPr>
            <a:spLocks noGrp="1"/>
          </p:cNvSpPr>
          <p:nvPr>
            <p:ph type="dt" sz="quarter" idx="1"/>
          </p:nvPr>
        </p:nvSpPr>
        <p:spPr>
          <a:xfrm>
            <a:off x="5179485" y="1"/>
            <a:ext cx="3962400" cy="344091"/>
          </a:xfrm>
          <a:prstGeom prst="rect">
            <a:avLst/>
          </a:prstGeom>
        </p:spPr>
        <p:txBody>
          <a:bodyPr vert="horz" lIns="91430" tIns="45715" rIns="91430" bIns="45715" rtlCol="0"/>
          <a:lstStyle>
            <a:lvl1pPr algn="r">
              <a:defRPr sz="1200"/>
            </a:lvl1pPr>
          </a:lstStyle>
          <a:p>
            <a:fld id="{C157E3DD-707B-4094-9E46-5BFE09D0F57A}" type="datetimeFigureOut">
              <a:rPr lang="en-US" smtClean="0"/>
              <a:t>1/4/2019</a:t>
            </a:fld>
            <a:endParaRPr lang="en-US" dirty="0"/>
          </a:p>
        </p:txBody>
      </p:sp>
      <p:sp>
        <p:nvSpPr>
          <p:cNvPr id="4" name="Footer Placeholder 3"/>
          <p:cNvSpPr>
            <a:spLocks noGrp="1"/>
          </p:cNvSpPr>
          <p:nvPr>
            <p:ph type="ftr" sz="quarter" idx="2"/>
          </p:nvPr>
        </p:nvSpPr>
        <p:spPr>
          <a:xfrm>
            <a:off x="0" y="6513910"/>
            <a:ext cx="3962400" cy="344090"/>
          </a:xfrm>
          <a:prstGeom prst="rect">
            <a:avLst/>
          </a:prstGeom>
        </p:spPr>
        <p:txBody>
          <a:bodyPr vert="horz" lIns="91430" tIns="45715" rIns="91430" bIns="45715" rtlCol="0" anchor="b"/>
          <a:lstStyle>
            <a:lvl1pPr algn="l">
              <a:defRPr sz="1200"/>
            </a:lvl1pPr>
          </a:lstStyle>
          <a:p>
            <a:endParaRPr lang="en-US" dirty="0"/>
          </a:p>
        </p:txBody>
      </p:sp>
    </p:spTree>
    <p:extLst>
      <p:ext uri="{BB962C8B-B14F-4D97-AF65-F5344CB8AC3E}">
        <p14:creationId xmlns:p14="http://schemas.microsoft.com/office/powerpoint/2010/main" val="523769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0" y="0"/>
            <a:ext cx="3352800" cy="2514600"/>
          </a:xfrm>
          <a:prstGeom prst="rect">
            <a:avLst/>
          </a:prstGeom>
          <a:noFill/>
          <a:ln w="12700">
            <a:noFill/>
          </a:ln>
        </p:spPr>
        <p:txBody>
          <a:bodyPr vert="horz" lIns="91430" tIns="45715" rIns="91430" bIns="45715" rtlCol="0" anchor="ctr"/>
          <a:lstStyle/>
          <a:p>
            <a:pPr lvl="0"/>
            <a:endParaRPr lang="en-US" noProof="0" dirty="0" smtClean="0"/>
          </a:p>
        </p:txBody>
      </p:sp>
      <p:sp>
        <p:nvSpPr>
          <p:cNvPr id="5" name="Notes Placeholder 4"/>
          <p:cNvSpPr>
            <a:spLocks noGrp="1"/>
          </p:cNvSpPr>
          <p:nvPr>
            <p:ph type="body" sz="quarter" idx="3"/>
          </p:nvPr>
        </p:nvSpPr>
        <p:spPr>
          <a:xfrm>
            <a:off x="914400" y="3257551"/>
            <a:ext cx="7315200" cy="3086100"/>
          </a:xfrm>
          <a:prstGeom prst="rect">
            <a:avLst/>
          </a:prstGeom>
        </p:spPr>
        <p:txBody>
          <a:bodyPr vert="horz" lIns="91430" tIns="45715" rIns="91430" bIns="45715" numCol="3" spcCol="27428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30" tIns="45715" rIns="91430" bIns="45715" rtlCol="0" anchor="b"/>
          <a:lstStyle>
            <a:lvl1pPr algn="l">
              <a:defRPr sz="1200" smtClean="0"/>
            </a:lvl1pPr>
          </a:lstStyle>
          <a:p>
            <a:pPr>
              <a:defRPr/>
            </a:pPr>
            <a:endParaRPr lang="en-US" dirty="0"/>
          </a:p>
        </p:txBody>
      </p:sp>
      <p:sp>
        <p:nvSpPr>
          <p:cNvPr id="7" name="Slide Number Placeholder 6"/>
          <p:cNvSpPr>
            <a:spLocks noGrp="1"/>
          </p:cNvSpPr>
          <p:nvPr>
            <p:ph type="sldNum" sz="quarter" idx="5"/>
          </p:nvPr>
        </p:nvSpPr>
        <p:spPr>
          <a:xfrm>
            <a:off x="5179485" y="6513910"/>
            <a:ext cx="3962400" cy="342900"/>
          </a:xfrm>
          <a:prstGeom prst="rect">
            <a:avLst/>
          </a:prstGeom>
        </p:spPr>
        <p:txBody>
          <a:bodyPr vert="horz" wrap="square" lIns="91430" tIns="45715" rIns="91430" bIns="45715" numCol="1" anchor="b" anchorCtr="0" compatLnSpc="1">
            <a:prstTxWarp prst="textNoShape">
              <a:avLst/>
            </a:prstTxWarp>
          </a:bodyPr>
          <a:lstStyle>
            <a:lvl1pPr algn="r">
              <a:defRPr sz="1200"/>
            </a:lvl1pPr>
          </a:lstStyle>
          <a:p>
            <a:fld id="{C91960A5-8209-406D-9FF4-30FB2A2FF490}" type="slidenum">
              <a:rPr lang="en-US"/>
              <a:pPr/>
              <a:t>‹#›</a:t>
            </a:fld>
            <a:endParaRPr lang="en-US" dirty="0"/>
          </a:p>
        </p:txBody>
      </p:sp>
      <p:sp>
        <p:nvSpPr>
          <p:cNvPr id="8" name="Rectangle 7"/>
          <p:cNvSpPr/>
          <p:nvPr/>
        </p:nvSpPr>
        <p:spPr>
          <a:xfrm>
            <a:off x="3352801" y="1"/>
            <a:ext cx="5791200" cy="2514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dirty="0"/>
          </a:p>
        </p:txBody>
      </p:sp>
    </p:spTree>
    <p:extLst>
      <p:ext uri="{BB962C8B-B14F-4D97-AF65-F5344CB8AC3E}">
        <p14:creationId xmlns:p14="http://schemas.microsoft.com/office/powerpoint/2010/main" val="26919036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I’ll be discussing how speed limits are set in Oregon according to our statutes, rules, and policies, as well as processes and timelines.</a:t>
            </a:r>
          </a:p>
        </p:txBody>
      </p:sp>
      <p:sp>
        <p:nvSpPr>
          <p:cNvPr id="4" name="Slide Number Placeholder 3"/>
          <p:cNvSpPr>
            <a:spLocks noGrp="1"/>
          </p:cNvSpPr>
          <p:nvPr>
            <p:ph type="sldNum" sz="quarter" idx="10"/>
          </p:nvPr>
        </p:nvSpPr>
        <p:spPr/>
        <p:txBody>
          <a:bodyPr/>
          <a:lstStyle/>
          <a:p>
            <a:fld id="{C91960A5-8209-406D-9FF4-30FB2A2FF490}" type="slidenum">
              <a:rPr lang="en-US" smtClean="0"/>
              <a:pPr/>
              <a:t>1</a:t>
            </a:fld>
            <a:endParaRPr lang="en-US" dirty="0"/>
          </a:p>
        </p:txBody>
      </p:sp>
    </p:spTree>
    <p:extLst>
      <p:ext uri="{BB962C8B-B14F-4D97-AF65-F5344CB8AC3E}">
        <p14:creationId xmlns:p14="http://schemas.microsoft.com/office/powerpoint/2010/main" val="950819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2">
              <a:defRPr/>
            </a:pPr>
            <a:r>
              <a:rPr lang="en-US" dirty="0" smtClean="0"/>
              <a:t>A new way of looking at functional class across 5 distinct contexts</a:t>
            </a:r>
          </a:p>
          <a:p>
            <a:endParaRPr lang="en-US" dirty="0" smtClean="0"/>
          </a:p>
          <a:p>
            <a:pPr defTabSz="914292">
              <a:defRPr/>
            </a:pPr>
            <a:r>
              <a:rPr lang="en-US" dirty="0" smtClean="0"/>
              <a:t>Linked to desired operating speeds, mobility/access demand and user groups</a:t>
            </a:r>
          </a:p>
          <a:p>
            <a:endParaRPr lang="en-US" dirty="0"/>
          </a:p>
        </p:txBody>
      </p:sp>
      <p:sp>
        <p:nvSpPr>
          <p:cNvPr id="5" name="Date Placeholder 4"/>
          <p:cNvSpPr>
            <a:spLocks noGrp="1"/>
          </p:cNvSpPr>
          <p:nvPr>
            <p:ph type="dt" idx="11"/>
          </p:nvPr>
        </p:nvSpPr>
        <p:spPr>
          <a:xfrm>
            <a:off x="5180013" y="0"/>
            <a:ext cx="3962400" cy="342900"/>
          </a:xfrm>
          <a:prstGeom prst="rect">
            <a:avLst/>
          </a:prstGeom>
        </p:spPr>
        <p:txBody>
          <a:bodyPr lIns="91430" tIns="45715" rIns="91430" bIns="45715"/>
          <a:lstStyle/>
          <a:p>
            <a:pPr>
              <a:defRPr/>
            </a:pPr>
            <a:r>
              <a:rPr lang="en-US" smtClean="0"/>
              <a:t>September 6, 2018</a:t>
            </a:r>
            <a:endParaRPr lang="en-US"/>
          </a:p>
        </p:txBody>
      </p:sp>
      <p:sp>
        <p:nvSpPr>
          <p:cNvPr id="6" name="Footer Placeholder 5"/>
          <p:cNvSpPr>
            <a:spLocks noGrp="1"/>
          </p:cNvSpPr>
          <p:nvPr>
            <p:ph type="ftr" sz="quarter" idx="12"/>
          </p:nvPr>
        </p:nvSpPr>
        <p:spPr/>
        <p:txBody>
          <a:bodyPr/>
          <a:lstStyle/>
          <a:p>
            <a:pPr>
              <a:defRPr/>
            </a:pPr>
            <a:r>
              <a:rPr lang="en-US" smtClean="0"/>
              <a:t>Presented by Kevin Haas, P.E., ODOT Traffic Standards Engineer</a:t>
            </a:r>
            <a:endParaRPr lang="en-US"/>
          </a:p>
        </p:txBody>
      </p:sp>
      <p:sp>
        <p:nvSpPr>
          <p:cNvPr id="7" name="Slide Number Placeholder 6"/>
          <p:cNvSpPr>
            <a:spLocks noGrp="1"/>
          </p:cNvSpPr>
          <p:nvPr>
            <p:ph type="sldNum" sz="quarter" idx="13"/>
          </p:nvPr>
        </p:nvSpPr>
        <p:spPr/>
        <p:txBody>
          <a:bodyPr/>
          <a:lstStyle/>
          <a:p>
            <a:pPr>
              <a:defRPr/>
            </a:pPr>
            <a:fld id="{7AA2728E-A562-464F-9A18-3EAD9D1C64D9}" type="slidenum">
              <a:rPr lang="en-US" smtClean="0"/>
              <a:pPr>
                <a:defRPr/>
              </a:pPr>
              <a:t>10</a:t>
            </a:fld>
            <a:endParaRPr lang="en-US"/>
          </a:p>
        </p:txBody>
      </p:sp>
    </p:spTree>
    <p:extLst>
      <p:ext uri="{BB962C8B-B14F-4D97-AF65-F5344CB8AC3E}">
        <p14:creationId xmlns:p14="http://schemas.microsoft.com/office/powerpoint/2010/main" val="2043727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Objectives of the study are to identify and describe factors that influence operating speeds and provide guidance to make informed decisions about establishing speeds.</a:t>
            </a:r>
          </a:p>
          <a:p>
            <a:endParaRPr lang="en-US" dirty="0" smtClean="0"/>
          </a:p>
          <a:p>
            <a:r>
              <a:rPr lang="en-US" dirty="0" smtClean="0"/>
              <a:t>The three conditions they are focusing on are rural high speed highways (excluding freeways), rural to urban transitions and urban/suburban streets.</a:t>
            </a:r>
          </a:p>
          <a:p>
            <a:endParaRPr lang="en-US" dirty="0" smtClean="0"/>
          </a:p>
          <a:p>
            <a:r>
              <a:rPr lang="en-US" dirty="0" smtClean="0"/>
              <a:t>Updated guidelines to establishing posted speeds:</a:t>
            </a:r>
          </a:p>
          <a:p>
            <a:pPr lvl="1"/>
            <a:r>
              <a:rPr lang="en-US" dirty="0" smtClean="0"/>
              <a:t>Relationship between operating speeds, posted speeds and safety</a:t>
            </a:r>
          </a:p>
          <a:p>
            <a:pPr lvl="1"/>
            <a:r>
              <a:rPr lang="en-US" dirty="0" smtClean="0"/>
              <a:t>Relationship of speed measures (85</a:t>
            </a:r>
            <a:r>
              <a:rPr lang="en-US" baseline="30000" dirty="0" smtClean="0"/>
              <a:t>th</a:t>
            </a:r>
            <a:r>
              <a:rPr lang="en-US" dirty="0" smtClean="0"/>
              <a:t> percentile, average speed, pace), context, and factors for setting speeds</a:t>
            </a:r>
          </a:p>
          <a:p>
            <a:pPr lvl="1"/>
            <a:r>
              <a:rPr lang="en-US" dirty="0" smtClean="0"/>
              <a:t>Implications of setting speeds lower or higher than recommended</a:t>
            </a:r>
          </a:p>
          <a:p>
            <a:pPr lvl="1"/>
            <a:r>
              <a:rPr lang="en-US" dirty="0" smtClean="0"/>
              <a:t>Decision making process for setting speeds (spreadsheet and software)</a:t>
            </a:r>
          </a:p>
          <a:p>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11</a:t>
            </a:fld>
            <a:endParaRPr lang="en-US" dirty="0"/>
          </a:p>
        </p:txBody>
      </p:sp>
    </p:spTree>
    <p:extLst>
      <p:ext uri="{BB962C8B-B14F-4D97-AF65-F5344CB8AC3E}">
        <p14:creationId xmlns:p14="http://schemas.microsoft.com/office/powerpoint/2010/main" val="156004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the Commission first get buy-in for changes to the process</a:t>
            </a:r>
            <a:r>
              <a:rPr lang="en-US" baseline="0" dirty="0" smtClean="0"/>
              <a:t> and permission to form an advisory group.  </a:t>
            </a:r>
          </a:p>
          <a:p>
            <a:endParaRPr lang="en-US" baseline="0" dirty="0" smtClean="0"/>
          </a:p>
          <a:p>
            <a:r>
              <a:rPr lang="en-US" baseline="0" dirty="0" smtClean="0"/>
              <a:t>The advisory group will delve into the research and begin creating draft rule changes.</a:t>
            </a:r>
          </a:p>
          <a:p>
            <a:endParaRPr lang="en-US" baseline="0" dirty="0" smtClean="0"/>
          </a:p>
          <a:p>
            <a:r>
              <a:rPr lang="en-US" baseline="0" dirty="0" smtClean="0"/>
              <a:t>Bring in national experts for advice. Consider Dr. Karen Dixon from TTI.</a:t>
            </a:r>
          </a:p>
          <a:p>
            <a:endParaRPr lang="en-US" baseline="0" dirty="0" smtClean="0"/>
          </a:p>
          <a:p>
            <a:r>
              <a:rPr lang="en-US" baseline="0" dirty="0" smtClean="0"/>
              <a:t>Once the group has a solid draft then the rule making process can begin. The process is typically six months for easy rules, but can take longer for contentious rules.</a:t>
            </a:r>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12</a:t>
            </a:fld>
            <a:endParaRPr lang="en-US" dirty="0"/>
          </a:p>
        </p:txBody>
      </p:sp>
    </p:spTree>
    <p:extLst>
      <p:ext uri="{BB962C8B-B14F-4D97-AF65-F5344CB8AC3E}">
        <p14:creationId xmlns:p14="http://schemas.microsoft.com/office/powerpoint/2010/main" val="2830463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really the</a:t>
            </a:r>
            <a:r>
              <a:rPr lang="en-US" baseline="0" dirty="0" smtClean="0"/>
              <a:t> best scenario, any number of things tend to hold up the process, once you have proposed text that is close to the final format the OAR process can begin and many of the processes can run concurrently, but there can be hold ups if concerns come up.</a:t>
            </a:r>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13</a:t>
            </a:fld>
            <a:endParaRPr lang="en-US" dirty="0"/>
          </a:p>
        </p:txBody>
      </p:sp>
    </p:spTree>
    <p:extLst>
      <p:ext uri="{BB962C8B-B14F-4D97-AF65-F5344CB8AC3E}">
        <p14:creationId xmlns:p14="http://schemas.microsoft.com/office/powerpoint/2010/main" val="2830463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14</a:t>
            </a:fld>
            <a:endParaRPr lang="en-US" dirty="0"/>
          </a:p>
        </p:txBody>
      </p:sp>
    </p:spTree>
    <p:extLst>
      <p:ext uri="{BB962C8B-B14F-4D97-AF65-F5344CB8AC3E}">
        <p14:creationId xmlns:p14="http://schemas.microsoft.com/office/powerpoint/2010/main" val="1289387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those statutory speed limits on the lower and upper ranges.  The grey area, between 30 and 50 mph, is where</a:t>
            </a:r>
            <a:r>
              <a:rPr lang="en-US" baseline="0" dirty="0" smtClean="0"/>
              <a:t> an investigation and analysis is needed to determine the best speed for any particular roadway.  </a:t>
            </a:r>
          </a:p>
          <a:p>
            <a:endParaRPr lang="en-US" baseline="0" dirty="0" smtClean="0"/>
          </a:p>
          <a:p>
            <a:r>
              <a:rPr lang="en-US" baseline="0" dirty="0" smtClean="0"/>
              <a:t>Other speeds such as 25 mph can be designated where the statutory definition is not met or speeds lower than statutory can be designated (i.e., 55 mph) in higher speed areas such as on the interstate.</a:t>
            </a:r>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2</a:t>
            </a:fld>
            <a:endParaRPr lang="en-US" dirty="0"/>
          </a:p>
        </p:txBody>
      </p:sp>
    </p:spTree>
    <p:extLst>
      <p:ext uri="{BB962C8B-B14F-4D97-AF65-F5344CB8AC3E}">
        <p14:creationId xmlns:p14="http://schemas.microsoft.com/office/powerpoint/2010/main" val="581648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Statutes for designating speeds requires an investigation supporting the new speed.</a:t>
            </a:r>
          </a:p>
          <a:p>
            <a:pPr defTabSz="914292">
              <a:defRPr/>
            </a:pPr>
            <a:r>
              <a:rPr lang="en-US" dirty="0" smtClean="0"/>
              <a:t>Requires Engineering Investigation – gather objective and unbiased data to evaluate conditions as they exist today.</a:t>
            </a:r>
          </a:p>
          <a:p>
            <a:pPr defTabSz="914292">
              <a:defRPr/>
            </a:pPr>
            <a:endParaRPr lang="en-US" dirty="0" smtClean="0"/>
          </a:p>
          <a:p>
            <a:pPr defTabSz="914292">
              <a:defRPr/>
            </a:pPr>
            <a:r>
              <a:rPr lang="en-US" dirty="0" smtClean="0"/>
              <a:t>Investigation indicates that the current posted speed is greater than is reasonable or safe for the given conditions.</a:t>
            </a:r>
          </a:p>
          <a:p>
            <a:pPr defTabSz="914292">
              <a:defRPr/>
            </a:pPr>
            <a:endParaRPr lang="en-US" dirty="0" smtClean="0"/>
          </a:p>
          <a:p>
            <a:r>
              <a:rPr lang="en-US" dirty="0" smtClean="0"/>
              <a:t>The requirements for the investigation are covered in OAR but those can be modified and even conditioned for different roadways.</a:t>
            </a:r>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3</a:t>
            </a:fld>
            <a:endParaRPr lang="en-US" dirty="0"/>
          </a:p>
        </p:txBody>
      </p:sp>
    </p:spTree>
    <p:extLst>
      <p:ext uri="{BB962C8B-B14F-4D97-AF65-F5344CB8AC3E}">
        <p14:creationId xmlns:p14="http://schemas.microsoft.com/office/powerpoint/2010/main" val="665609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 little more depth about what goes into determining the best speed limit:</a:t>
            </a:r>
          </a:p>
          <a:p>
            <a:endParaRPr lang="en-US" altLang="en-US" dirty="0"/>
          </a:p>
          <a:p>
            <a:r>
              <a:rPr lang="en-US" altLang="en-US" dirty="0"/>
              <a:t>In the office, data is gathered and compiled including crash counts, volume history, current mapping, functional class and </a:t>
            </a:r>
          </a:p>
          <a:p>
            <a:endParaRPr lang="en-US" altLang="en-US" dirty="0"/>
          </a:p>
          <a:p>
            <a:r>
              <a:rPr lang="en-US" altLang="en-US" dirty="0"/>
              <a:t>Data is collected in the field via photos and observations, includes roadside character (rural, light industrial, commercial businesses); lane and shoulder widths; curves, hills, and grades, speeds of vehicles.</a:t>
            </a:r>
          </a:p>
          <a:p>
            <a:endParaRPr lang="en-US" dirty="0"/>
          </a:p>
          <a:p>
            <a:r>
              <a:rPr lang="en-US" dirty="0"/>
              <a:t>One of the most important factors in determining a speed limit is existing speeds of vehicles, 85</a:t>
            </a:r>
            <a:r>
              <a:rPr lang="en-US" baseline="30000" dirty="0"/>
              <a:t>th</a:t>
            </a:r>
            <a:r>
              <a:rPr lang="en-US" dirty="0"/>
              <a:t> percentile, average speeds and also pace limits.</a:t>
            </a:r>
          </a:p>
          <a:p>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4</a:t>
            </a:fld>
            <a:endParaRPr lang="en-US" dirty="0"/>
          </a:p>
        </p:txBody>
      </p:sp>
    </p:spTree>
    <p:extLst>
      <p:ext uri="{BB962C8B-B14F-4D97-AF65-F5344CB8AC3E}">
        <p14:creationId xmlns:p14="http://schemas.microsoft.com/office/powerpoint/2010/main" val="4071290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1960A5-8209-406D-9FF4-30FB2A2FF490}" type="slidenum">
              <a:rPr lang="en-US" smtClean="0"/>
              <a:pPr/>
              <a:t>5</a:t>
            </a:fld>
            <a:endParaRPr lang="en-US" dirty="0"/>
          </a:p>
        </p:txBody>
      </p:sp>
    </p:spTree>
    <p:extLst>
      <p:ext uri="{BB962C8B-B14F-4D97-AF65-F5344CB8AC3E}">
        <p14:creationId xmlns:p14="http://schemas.microsoft.com/office/powerpoint/2010/main" val="3300493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Speed Setting Practices appear to be very similar to what ODOT is doing.</a:t>
            </a:r>
          </a:p>
          <a:p>
            <a:endParaRPr lang="en-US" dirty="0" smtClean="0"/>
          </a:p>
          <a:p>
            <a:pPr marL="171430" indent="-171430">
              <a:buFont typeface="Arial" panose="020B0604020202020204" pitchFamily="34" charset="0"/>
              <a:buChar char="•"/>
            </a:pPr>
            <a:r>
              <a:rPr lang="en-US" dirty="0" smtClean="0"/>
              <a:t>85</a:t>
            </a:r>
            <a:r>
              <a:rPr lang="en-US" baseline="30000" dirty="0" smtClean="0"/>
              <a:t>th</a:t>
            </a:r>
            <a:r>
              <a:rPr lang="en-US" dirty="0" smtClean="0"/>
              <a:t> percentile is used by many jurisdictions, but speeds are often posted lower  </a:t>
            </a:r>
          </a:p>
          <a:p>
            <a:pPr marL="171430" indent="-171430">
              <a:buFont typeface="Arial" panose="020B0604020202020204" pitchFamily="34" charset="0"/>
              <a:buChar char="•"/>
            </a:pPr>
            <a:r>
              <a:rPr lang="en-US" dirty="0" smtClean="0"/>
              <a:t>Practitioners look at other factors than 85</a:t>
            </a:r>
            <a:r>
              <a:rPr lang="en-US" baseline="30000" dirty="0" smtClean="0"/>
              <a:t>th</a:t>
            </a:r>
            <a:r>
              <a:rPr lang="en-US" dirty="0" smtClean="0"/>
              <a:t> percentile in their studies </a:t>
            </a:r>
          </a:p>
          <a:p>
            <a:pPr marL="171430" indent="-171430">
              <a:buFont typeface="Arial" panose="020B0604020202020204" pitchFamily="34" charset="0"/>
              <a:buChar char="•"/>
            </a:pPr>
            <a:r>
              <a:rPr lang="en-US" dirty="0" smtClean="0"/>
              <a:t>The use of 85</a:t>
            </a:r>
            <a:r>
              <a:rPr lang="en-US" baseline="30000" dirty="0" smtClean="0"/>
              <a:t>th</a:t>
            </a:r>
            <a:r>
              <a:rPr lang="en-US" dirty="0" smtClean="0"/>
              <a:t> percentile is different for rural roads than for urban roads (more flexibility on urban roads)</a:t>
            </a:r>
          </a:p>
          <a:p>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6</a:t>
            </a:fld>
            <a:endParaRPr lang="en-US" dirty="0"/>
          </a:p>
        </p:txBody>
      </p:sp>
    </p:spTree>
    <p:extLst>
      <p:ext uri="{BB962C8B-B14F-4D97-AF65-F5344CB8AC3E}">
        <p14:creationId xmlns:p14="http://schemas.microsoft.com/office/powerpoint/2010/main" val="4255369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component is necessary to gain acceptance</a:t>
            </a:r>
            <a:r>
              <a:rPr lang="en-US" baseline="0" dirty="0" smtClean="0"/>
              <a:t> of the public</a:t>
            </a:r>
          </a:p>
          <a:p>
            <a:endParaRPr lang="en-US" baseline="0" dirty="0" smtClean="0"/>
          </a:p>
          <a:p>
            <a:r>
              <a:rPr lang="en-US" baseline="0" dirty="0" smtClean="0"/>
              <a:t>Safety is key and the primary reason for setting speeds</a:t>
            </a:r>
          </a:p>
          <a:p>
            <a:r>
              <a:rPr lang="en-US" baseline="0" dirty="0" smtClean="0"/>
              <a:t>Compliance is important without compliance there will be safety problems and enforcement issues</a:t>
            </a:r>
          </a:p>
          <a:p>
            <a:r>
              <a:rPr lang="en-US" baseline="0" dirty="0" smtClean="0"/>
              <a:t>All Users must be considered especially vulnerable users who are more susceptible to harm from non-compliance </a:t>
            </a:r>
          </a:p>
          <a:p>
            <a:r>
              <a:rPr lang="en-US" baseline="0" dirty="0" smtClean="0"/>
              <a:t>Objective Means is a requirement of the statute and helps with other components</a:t>
            </a:r>
          </a:p>
          <a:p>
            <a:r>
              <a:rPr lang="en-US" baseline="0" dirty="0" smtClean="0"/>
              <a:t>Local Options is important to give communities some options to meet their unique needs and desires</a:t>
            </a:r>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7</a:t>
            </a:fld>
            <a:endParaRPr lang="en-US" dirty="0"/>
          </a:p>
        </p:txBody>
      </p:sp>
    </p:spTree>
    <p:extLst>
      <p:ext uri="{BB962C8B-B14F-4D97-AF65-F5344CB8AC3E}">
        <p14:creationId xmlns:p14="http://schemas.microsoft.com/office/powerpoint/2010/main" val="1289387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There are several efforts underway</a:t>
            </a:r>
          </a:p>
          <a:p>
            <a:endParaRPr lang="en-US" altLang="en-US" dirty="0"/>
          </a:p>
          <a:p>
            <a:r>
              <a:rPr lang="en-US" altLang="en-US" dirty="0"/>
              <a:t>NCHRP 17-76 is a national effort to determine speed setting best practices using context of the roadway, NHCRP 855 defined context, the designation urban and rural are insufficient to account for the range of context of a highway.</a:t>
            </a:r>
          </a:p>
          <a:p>
            <a:endParaRPr lang="en-US" altLang="en-US" dirty="0"/>
          </a:p>
          <a:p>
            <a:r>
              <a:rPr lang="en-US" altLang="en-US" dirty="0"/>
              <a:t>Both TTI and AAA did surveys of current practices of jurisdictions</a:t>
            </a:r>
          </a:p>
          <a:p>
            <a:endParaRPr lang="en-US" altLang="en-US" dirty="0"/>
          </a:p>
          <a:p>
            <a:r>
              <a:rPr lang="en-US" altLang="en-US" dirty="0"/>
              <a:t>NTSB published a report that made several suggestions for setting speeds, advocates for removing 85</a:t>
            </a:r>
            <a:r>
              <a:rPr lang="en-US" altLang="en-US" baseline="30000" dirty="0"/>
              <a:t>th</a:t>
            </a:r>
            <a:r>
              <a:rPr lang="en-US" altLang="en-US" dirty="0"/>
              <a:t> percentile speed</a:t>
            </a:r>
          </a:p>
          <a:p>
            <a:endParaRPr lang="en-US" dirty="0"/>
          </a:p>
          <a:p>
            <a:r>
              <a:rPr lang="en-US" dirty="0"/>
              <a:t>The National Committee is proposing several changes to the MUTCD in response to the TTI survey and the NTSB report.  </a:t>
            </a:r>
            <a:endParaRPr lang="en-US" dirty="0" smtClean="0"/>
          </a:p>
          <a:p>
            <a:r>
              <a:rPr lang="en-US" dirty="0" smtClean="0"/>
              <a:t>Biggest MUTCD change is the change to when the speed should</a:t>
            </a:r>
            <a:r>
              <a:rPr lang="en-US" baseline="0" dirty="0" smtClean="0"/>
              <a:t> be set to within 5 mph of 85</a:t>
            </a:r>
            <a:r>
              <a:rPr lang="en-US" baseline="30000" dirty="0" smtClean="0"/>
              <a:t>th</a:t>
            </a:r>
            <a:r>
              <a:rPr lang="en-US" baseline="0" dirty="0" smtClean="0"/>
              <a:t>, on freeways and rural highways</a:t>
            </a:r>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8</a:t>
            </a:fld>
            <a:endParaRPr lang="en-US" dirty="0"/>
          </a:p>
        </p:txBody>
      </p:sp>
    </p:spTree>
    <p:extLst>
      <p:ext uri="{BB962C8B-B14F-4D97-AF65-F5344CB8AC3E}">
        <p14:creationId xmlns:p14="http://schemas.microsoft.com/office/powerpoint/2010/main" val="4071290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NCHRP 855 recommends an</a:t>
            </a:r>
            <a:r>
              <a:rPr lang="en-US" baseline="0" dirty="0" smtClean="0"/>
              <a:t> expanded functional class system based on five roadway types (freeway, principal arterial, minor arterial, collectors and local) and five context types (rural, rural town, suburban, urban and urban core).</a:t>
            </a:r>
          </a:p>
          <a:p>
            <a:endParaRPr lang="en-US" baseline="0" dirty="0" smtClean="0"/>
          </a:p>
          <a:p>
            <a:r>
              <a:rPr lang="en-US" baseline="0" dirty="0" smtClean="0"/>
              <a:t>These contexts represent unique context types that require different design practices in terms of operating speeds, access and user groups.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9</a:t>
            </a:fld>
            <a:endParaRPr lang="en-US" dirty="0"/>
          </a:p>
        </p:txBody>
      </p:sp>
    </p:spTree>
    <p:extLst>
      <p:ext uri="{BB962C8B-B14F-4D97-AF65-F5344CB8AC3E}">
        <p14:creationId xmlns:p14="http://schemas.microsoft.com/office/powerpoint/2010/main" val="3947890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1752600"/>
            <a:ext cx="9144000" cy="35814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hasCustomPrompt="1"/>
          </p:nvPr>
        </p:nvSpPr>
        <p:spPr>
          <a:xfrm>
            <a:off x="3886200" y="2130425"/>
            <a:ext cx="4876800" cy="1470025"/>
          </a:xfrm>
        </p:spPr>
        <p:txBody>
          <a:bodyPr>
            <a:noAutofit/>
          </a:bodyPr>
          <a:lstStyle>
            <a:lvl1pPr algn="l">
              <a:defRPr sz="2800" b="1">
                <a:solidFill>
                  <a:schemeClr val="bg1"/>
                </a:solidFill>
              </a:defRPr>
            </a:lvl1pPr>
          </a:lstStyle>
          <a:p>
            <a:r>
              <a:rPr lang="en-US" dirty="0" smtClean="0"/>
              <a:t>Click to edit master title</a:t>
            </a:r>
            <a:endParaRPr lang="en-US" dirty="0"/>
          </a:p>
        </p:txBody>
      </p:sp>
      <p:sp>
        <p:nvSpPr>
          <p:cNvPr id="3" name="Subtitle 2"/>
          <p:cNvSpPr>
            <a:spLocks noGrp="1"/>
          </p:cNvSpPr>
          <p:nvPr>
            <p:ph type="subTitle" idx="1" hasCustomPrompt="1"/>
          </p:nvPr>
        </p:nvSpPr>
        <p:spPr>
          <a:xfrm>
            <a:off x="3886200" y="3581400"/>
            <a:ext cx="4876800" cy="1676400"/>
          </a:xfrm>
        </p:spPr>
        <p:txBody>
          <a:bodyPr/>
          <a:lstStyle>
            <a:lvl1pPr marL="0" indent="0" algn="l">
              <a:spcBef>
                <a:spcPct val="20000"/>
              </a:spcBef>
              <a:buFont typeface="Arial" charset="0"/>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Picture Placeholder 8"/>
          <p:cNvSpPr>
            <a:spLocks noGrp="1"/>
          </p:cNvSpPr>
          <p:nvPr>
            <p:ph type="pic" sz="quarter" idx="10"/>
          </p:nvPr>
        </p:nvSpPr>
        <p:spPr>
          <a:xfrm>
            <a:off x="0" y="1752600"/>
            <a:ext cx="3733800" cy="3581400"/>
          </a:xfrm>
        </p:spPr>
        <p:txBody>
          <a:bodyPr rtlCol="0">
            <a:normAutofit/>
          </a:bodyPr>
          <a:lstStyle>
            <a:lvl1pPr>
              <a:defRPr>
                <a:solidFill>
                  <a:schemeClr val="bg1"/>
                </a:solidFill>
              </a:defRPr>
            </a:lvl1pPr>
          </a:lstStyle>
          <a:p>
            <a:pPr lvl="0"/>
            <a:endParaRPr lang="en-US" noProof="0" dirty="0" smtClean="0"/>
          </a:p>
        </p:txBody>
      </p:sp>
      <p:sp>
        <p:nvSpPr>
          <p:cNvPr id="12" name="Content Placeholder 2"/>
          <p:cNvSpPr>
            <a:spLocks noGrp="1"/>
          </p:cNvSpPr>
          <p:nvPr>
            <p:ph idx="11"/>
          </p:nvPr>
        </p:nvSpPr>
        <p:spPr>
          <a:xfrm>
            <a:off x="0" y="5410200"/>
            <a:ext cx="9144000" cy="1447800"/>
          </a:xfrm>
        </p:spPr>
        <p:txBody>
          <a:bodyPr/>
          <a:lstStyle>
            <a:lvl1pPr algn="ctr">
              <a:spcBef>
                <a:spcPct val="20000"/>
              </a:spcBef>
              <a:buFont typeface="Arial" charset="0"/>
              <a:buNone/>
              <a:defRPr sz="1900"/>
            </a:lvl1pPr>
            <a:lvl2pPr>
              <a:defRPr baseline="0"/>
            </a:lvl2pPr>
          </a:lstStyle>
          <a:p>
            <a:pPr algn="ctr">
              <a:spcBef>
                <a:spcPct val="20000"/>
              </a:spcBef>
              <a:buFont typeface="Arial" charset="0"/>
              <a:buNone/>
              <a:defRPr/>
            </a:pPr>
            <a:endParaRPr lang="en-US" sz="1400" b="0" dirty="0" smtClean="0">
              <a:solidFill>
                <a:schemeClr val="tx1"/>
              </a:solidFill>
              <a:effectLst/>
              <a:latin typeface="Century Gothic" panose="020B0502020202020204" pitchFamily="34" charset="0"/>
              <a:ea typeface="Verdana" pitchFamily="34" charset="0"/>
              <a:cs typeface="Verdana" pitchFamily="34" charset="0"/>
            </a:endParaRPr>
          </a:p>
        </p:txBody>
      </p:sp>
      <p:sp>
        <p:nvSpPr>
          <p:cNvPr id="7"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0D792-C0AE-4E50-A4F2-E451F87C23D1}" type="slidenum">
              <a:rPr lang="en-US" smtClean="0"/>
              <a:t>‹#›</a:t>
            </a:fld>
            <a:endParaRPr lang="en-US" dirty="0"/>
          </a:p>
        </p:txBody>
      </p:sp>
    </p:spTree>
    <p:extLst>
      <p:ext uri="{BB962C8B-B14F-4D97-AF65-F5344CB8AC3E}">
        <p14:creationId xmlns:p14="http://schemas.microsoft.com/office/powerpoint/2010/main" val="29743880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p:cNvSpPr/>
          <p:nvPr userDrawn="1"/>
        </p:nvSpPr>
        <p:spPr>
          <a:xfrm>
            <a:off x="6172200" y="2590800"/>
            <a:ext cx="2514600" cy="23622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sp>
        <p:nvSpPr>
          <p:cNvPr id="8" name="Rectangle 7"/>
          <p:cNvSpPr/>
          <p:nvPr userDrawn="1"/>
        </p:nvSpPr>
        <p:spPr>
          <a:xfrm>
            <a:off x="3276600" y="2590800"/>
            <a:ext cx="2514600" cy="23622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userDrawn="1"/>
        </p:nvSpPr>
        <p:spPr>
          <a:xfrm>
            <a:off x="457200" y="2590800"/>
            <a:ext cx="2514600" cy="23622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hasCustomPrompt="1"/>
          </p:nvPr>
        </p:nvSpPr>
        <p:spPr>
          <a:xfrm>
            <a:off x="457200" y="274638"/>
            <a:ext cx="8229600" cy="563562"/>
          </a:xfrm>
        </p:spPr>
        <p:txBody>
          <a:bodyPr>
            <a:noAutofit/>
          </a:bodyPr>
          <a:lstStyle>
            <a:lvl1pPr algn="l">
              <a:defRPr sz="2800" b="1">
                <a:effectLst/>
              </a:defRPr>
            </a:lvl1pPr>
          </a:lstStyle>
          <a:p>
            <a:r>
              <a:rPr lang="en-US" dirty="0" smtClean="0"/>
              <a:t>Click to edit master title style</a:t>
            </a:r>
            <a:endParaRPr lang="en-US" dirty="0"/>
          </a:p>
        </p:txBody>
      </p:sp>
      <p:sp>
        <p:nvSpPr>
          <p:cNvPr id="11" name="Text Placeholder 10"/>
          <p:cNvSpPr>
            <a:spLocks noGrp="1"/>
          </p:cNvSpPr>
          <p:nvPr>
            <p:ph type="body" sz="quarter" idx="10" hasCustomPrompt="1"/>
          </p:nvPr>
        </p:nvSpPr>
        <p:spPr>
          <a:xfrm>
            <a:off x="457200" y="762000"/>
            <a:ext cx="8229600" cy="457200"/>
          </a:xfrm>
        </p:spPr>
        <p:txBody>
          <a:bodyPr>
            <a:noAutofit/>
          </a:bodyPr>
          <a:lstStyle>
            <a:lvl1pPr marL="0" indent="0">
              <a:buNone/>
              <a:defRPr sz="2400" baseline="0"/>
            </a:lvl1pPr>
          </a:lstStyle>
          <a:p>
            <a:pPr lvl="0"/>
            <a:r>
              <a:rPr lang="en-US" dirty="0" smtClean="0"/>
              <a:t>Click to edit master text styles</a:t>
            </a:r>
          </a:p>
        </p:txBody>
      </p:sp>
      <p:sp>
        <p:nvSpPr>
          <p:cNvPr id="4" name="Text Placeholder 3"/>
          <p:cNvSpPr>
            <a:spLocks noGrp="1"/>
          </p:cNvSpPr>
          <p:nvPr>
            <p:ph type="body" sz="quarter" idx="15"/>
          </p:nvPr>
        </p:nvSpPr>
        <p:spPr>
          <a:xfrm>
            <a:off x="533400" y="2667000"/>
            <a:ext cx="2362200" cy="2209800"/>
          </a:xfrm>
        </p:spPr>
        <p:txBody>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dirty="0" smtClean="0"/>
              <a:t>Click to edit</a:t>
            </a:r>
          </a:p>
        </p:txBody>
      </p:sp>
      <p:sp>
        <p:nvSpPr>
          <p:cNvPr id="10" name="Text Placeholder 3"/>
          <p:cNvSpPr>
            <a:spLocks noGrp="1"/>
          </p:cNvSpPr>
          <p:nvPr>
            <p:ph type="body" sz="quarter" idx="16"/>
          </p:nvPr>
        </p:nvSpPr>
        <p:spPr>
          <a:xfrm>
            <a:off x="3352800" y="2667000"/>
            <a:ext cx="2362200" cy="2209800"/>
          </a:xfrm>
        </p:spPr>
        <p:txBody>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dirty="0" smtClean="0"/>
              <a:t>Click to edit</a:t>
            </a:r>
          </a:p>
        </p:txBody>
      </p:sp>
      <p:sp>
        <p:nvSpPr>
          <p:cNvPr id="12" name="Text Placeholder 3"/>
          <p:cNvSpPr>
            <a:spLocks noGrp="1"/>
          </p:cNvSpPr>
          <p:nvPr>
            <p:ph type="body" sz="quarter" idx="17"/>
          </p:nvPr>
        </p:nvSpPr>
        <p:spPr>
          <a:xfrm>
            <a:off x="6248400" y="2667000"/>
            <a:ext cx="2362200" cy="2209800"/>
          </a:xfrm>
        </p:spPr>
        <p:txBody>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dirty="0" smtClean="0"/>
              <a:t>Click to edit</a:t>
            </a:r>
          </a:p>
        </p:txBody>
      </p:sp>
      <p:sp>
        <p:nvSpPr>
          <p:cNvPr id="13"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0D792-C0AE-4E50-A4F2-E451F87C23D1}" type="slidenum">
              <a:rPr lang="en-US" smtClean="0"/>
              <a:t>‹#›</a:t>
            </a:fld>
            <a:endParaRPr lang="en-US" dirty="0"/>
          </a:p>
        </p:txBody>
      </p:sp>
    </p:spTree>
    <p:extLst>
      <p:ext uri="{BB962C8B-B14F-4D97-AF65-F5344CB8AC3E}">
        <p14:creationId xmlns:p14="http://schemas.microsoft.com/office/powerpoint/2010/main" val="172339118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nel photo on left, title and content">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0" y="0"/>
            <a:ext cx="1600200" cy="6858000"/>
          </a:xfrm>
        </p:spPr>
        <p:txBody>
          <a:bodyPr/>
          <a:lstStyle/>
          <a:p>
            <a:endParaRPr lang="en-US" dirty="0"/>
          </a:p>
        </p:txBody>
      </p:sp>
      <p:sp>
        <p:nvSpPr>
          <p:cNvPr id="3" name="Slide Number Placeholder 2"/>
          <p:cNvSpPr>
            <a:spLocks noGrp="1"/>
          </p:cNvSpPr>
          <p:nvPr>
            <p:ph type="sldNum" sz="quarter" idx="10"/>
          </p:nvPr>
        </p:nvSpPr>
        <p:spPr/>
        <p:txBody>
          <a:body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a:t>
            </a:fld>
            <a:endParaRPr lang="en-US" dirty="0">
              <a:solidFill>
                <a:prstClr val="black">
                  <a:tint val="75000"/>
                </a:prstClr>
              </a:solidFill>
            </a:endParaRPr>
          </a:p>
        </p:txBody>
      </p:sp>
      <p:sp>
        <p:nvSpPr>
          <p:cNvPr id="5" name="Title 1"/>
          <p:cNvSpPr>
            <a:spLocks noGrp="1"/>
          </p:cNvSpPr>
          <p:nvPr>
            <p:ph type="title" hasCustomPrompt="1"/>
          </p:nvPr>
        </p:nvSpPr>
        <p:spPr>
          <a:xfrm>
            <a:off x="1752600" y="383431"/>
            <a:ext cx="8286749" cy="329219"/>
          </a:xfrm>
          <a:prstGeom prst="rect">
            <a:avLst/>
          </a:prstGeom>
        </p:spPr>
        <p:txBody>
          <a:bodyPr/>
          <a:lstStyle>
            <a:lvl1pPr>
              <a:defRPr sz="2800" b="1" baseline="0">
                <a:solidFill>
                  <a:schemeClr val="tx1"/>
                </a:solidFill>
                <a:latin typeface="Century Gothic" panose="020B0502020202020204" pitchFamily="34" charset="0"/>
              </a:defRPr>
            </a:lvl1pPr>
          </a:lstStyle>
          <a:p>
            <a:r>
              <a:rPr lang="en-US" dirty="0" smtClean="0"/>
              <a:t>Click to add title</a:t>
            </a:r>
            <a:endParaRPr lang="en-US" dirty="0"/>
          </a:p>
        </p:txBody>
      </p:sp>
      <p:sp>
        <p:nvSpPr>
          <p:cNvPr id="6" name="Text Placeholder 8"/>
          <p:cNvSpPr>
            <a:spLocks noGrp="1"/>
          </p:cNvSpPr>
          <p:nvPr>
            <p:ph type="body" sz="quarter" idx="13" hasCustomPrompt="1"/>
          </p:nvPr>
        </p:nvSpPr>
        <p:spPr>
          <a:xfrm>
            <a:off x="1752600" y="762000"/>
            <a:ext cx="8205787" cy="376237"/>
          </a:xfrm>
          <a:prstGeom prst="rect">
            <a:avLst/>
          </a:prstGeom>
        </p:spPr>
        <p:txBody>
          <a:bodyPr/>
          <a:lstStyle>
            <a:lvl1pPr marL="0" marR="0" indent="0" algn="l" defTabSz="456758" rtl="0" eaLnBrk="1" fontAlgn="auto" latinLnBrk="0" hangingPunct="1">
              <a:lnSpc>
                <a:spcPct val="100000"/>
              </a:lnSpc>
              <a:spcBef>
                <a:spcPct val="0"/>
              </a:spcBef>
              <a:spcAft>
                <a:spcPts val="0"/>
              </a:spcAft>
              <a:buClrTx/>
              <a:buSzTx/>
              <a:buFontTx/>
              <a:buNone/>
              <a:tabLst/>
              <a:defRPr kumimoji="0" lang="en-US" sz="2400" b="0" i="0" u="none" strike="noStrike" kern="1200" cap="none" spc="0" normalizeH="0" baseline="0" noProof="0">
                <a:ln>
                  <a:noFill/>
                </a:ln>
                <a:solidFill>
                  <a:schemeClr val="tx1"/>
                </a:solidFill>
                <a:effectLst/>
                <a:uLnTx/>
                <a:uFillTx/>
                <a:latin typeface="Century Gothic" panose="020B0502020202020204" pitchFamily="34" charset="0"/>
                <a:cs typeface="Century Gothic" panose="020B0502020202020204" pitchFamily="34" charset="0"/>
              </a:defRPr>
            </a:lvl1pPr>
          </a:lstStyle>
          <a:p>
            <a:pPr lvl="0"/>
            <a:r>
              <a:rPr lang="en-US" dirty="0" smtClean="0"/>
              <a:t>If necessary, enter secondary title </a:t>
            </a:r>
          </a:p>
        </p:txBody>
      </p:sp>
      <p:sp>
        <p:nvSpPr>
          <p:cNvPr id="7" name="Content Placeholder 2"/>
          <p:cNvSpPr>
            <a:spLocks noGrp="1"/>
          </p:cNvSpPr>
          <p:nvPr>
            <p:ph idx="14" hasCustomPrompt="1"/>
          </p:nvPr>
        </p:nvSpPr>
        <p:spPr>
          <a:xfrm>
            <a:off x="1752600" y="1447799"/>
            <a:ext cx="6477000" cy="5156203"/>
          </a:xfrm>
          <a:prstGeom prst="rect">
            <a:avLst/>
          </a:prstGeom>
        </p:spPr>
        <p:txBody>
          <a:bodyPr vert="horz" lIns="0" tIns="0" rIns="0" bIns="0" rtlCol="0">
            <a:noAutofit/>
          </a:bodyPr>
          <a:lstStyle>
            <a:lvl1pPr marL="0" marR="0" indent="0" algn="l" defTabSz="456758" rtl="0" eaLnBrk="1" fontAlgn="auto" latinLnBrk="0" hangingPunct="1">
              <a:lnSpc>
                <a:spcPct val="100000"/>
              </a:lnSpc>
              <a:spcBef>
                <a:spcPct val="20000"/>
              </a:spcBef>
              <a:spcAft>
                <a:spcPts val="0"/>
              </a:spcAft>
              <a:buClrTx/>
              <a:buSzTx/>
              <a:buFont typeface="Arial"/>
              <a:buNone/>
              <a:tabLst/>
              <a:defRPr lang="en-US" sz="2400" b="0" kern="1200" cap="none">
                <a:solidFill>
                  <a:schemeClr val="tx1"/>
                </a:solidFill>
                <a:latin typeface="Century Gothic" panose="020B0502020202020204" pitchFamily="34" charset="0"/>
                <a:ea typeface="+mn-ea"/>
                <a:cs typeface="Century Gothic" panose="020B0502020202020204" pitchFamily="34" charset="0"/>
              </a:defRPr>
            </a:lvl1pPr>
            <a:lvl2pPr marL="0" indent="0" algn="l" defTabSz="456758" rtl="0" eaLnBrk="1" latinLnBrk="0" hangingPunct="1">
              <a:spcBef>
                <a:spcPct val="20000"/>
              </a:spcBef>
              <a:buFont typeface="Arial"/>
              <a:buNone/>
              <a:defRPr lang="en-US" sz="2400" kern="1200" dirty="0" smtClean="0">
                <a:solidFill>
                  <a:schemeClr val="tx1">
                    <a:lumMod val="75000"/>
                    <a:lumOff val="25000"/>
                  </a:schemeClr>
                </a:solidFill>
                <a:latin typeface="Century Gothic" panose="020B0502020202020204" pitchFamily="34" charset="0"/>
                <a:ea typeface="+mn-ea"/>
                <a:cs typeface="Century Gothic" panose="020B0502020202020204" pitchFamily="34" charset="0"/>
              </a:defRPr>
            </a:lvl2pPr>
            <a:lvl3pPr marL="228600" indent="-228600" algn="l" defTabSz="456758" rtl="0" eaLnBrk="1" latinLnBrk="0" hangingPunct="1">
              <a:spcBef>
                <a:spcPct val="20000"/>
              </a:spcBef>
              <a:buFont typeface="Arial"/>
              <a:buChar char="•"/>
              <a:defRPr lang="en-US" sz="2400" kern="1200" dirty="0" smtClean="0">
                <a:solidFill>
                  <a:schemeClr val="tx1">
                    <a:lumMod val="75000"/>
                    <a:lumOff val="25000"/>
                  </a:schemeClr>
                </a:solidFill>
                <a:latin typeface="Century Gothic" panose="020B0502020202020204" pitchFamily="34" charset="0"/>
                <a:ea typeface="+mn-ea"/>
                <a:cs typeface="Century Gothic" panose="020B0502020202020204" pitchFamily="34" charset="0"/>
              </a:defRPr>
            </a:lvl3pPr>
            <a:lvl4pPr marL="228600" indent="-228600" algn="l" defTabSz="456758" rtl="0" eaLnBrk="1" latinLnBrk="0" hangingPunct="1">
              <a:spcBef>
                <a:spcPct val="20000"/>
              </a:spcBef>
              <a:buFont typeface="Arial"/>
              <a:buChar char="•"/>
              <a:defRPr lang="en-US" sz="2400" kern="1200" dirty="0" smtClean="0">
                <a:solidFill>
                  <a:schemeClr val="tx1">
                    <a:lumMod val="75000"/>
                    <a:lumOff val="25000"/>
                  </a:schemeClr>
                </a:solidFill>
                <a:latin typeface="Century Gothic" panose="020B0502020202020204" pitchFamily="34" charset="0"/>
                <a:ea typeface="+mn-ea"/>
                <a:cs typeface="Century Gothic" panose="020B0502020202020204" pitchFamily="34" charset="0"/>
              </a:defRPr>
            </a:lvl4pPr>
            <a:lvl5pPr marL="228600" indent="-228600" algn="l" defTabSz="456758" rtl="0" eaLnBrk="1" latinLnBrk="0" hangingPunct="1">
              <a:spcBef>
                <a:spcPct val="20000"/>
              </a:spcBef>
              <a:buFont typeface="Arial"/>
              <a:buChar char="•"/>
              <a:defRPr lang="en-US" sz="2400" kern="1200" dirty="0">
                <a:solidFill>
                  <a:schemeClr val="tx1">
                    <a:lumMod val="75000"/>
                    <a:lumOff val="25000"/>
                  </a:schemeClr>
                </a:solidFill>
                <a:latin typeface="Century Gothic" panose="020B0502020202020204" pitchFamily="34" charset="0"/>
                <a:ea typeface="+mn-ea"/>
                <a:cs typeface="Century Gothic" panose="020B0502020202020204" pitchFamily="34" charset="0"/>
              </a:defRPr>
            </a:lvl5pPr>
          </a:lstStyle>
          <a:p>
            <a:pPr marL="0" marR="0" lvl="0" indent="0" algn="l" defTabSz="456758" rtl="0" eaLnBrk="1" fontAlgn="auto" latinLnBrk="0" hangingPunct="1">
              <a:lnSpc>
                <a:spcPct val="100000"/>
              </a:lnSpc>
              <a:spcBef>
                <a:spcPct val="20000"/>
              </a:spcBef>
              <a:spcAft>
                <a:spcPts val="0"/>
              </a:spcAft>
              <a:buClrTx/>
              <a:buSzTx/>
              <a:buFont typeface="Arial"/>
              <a:buNone/>
              <a:tabLst/>
              <a:defRPr/>
            </a:pPr>
            <a:r>
              <a:rPr lang="en-US" dirty="0" smtClean="0"/>
              <a:t>If necessary, enter case study secondary title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117508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s and captions">
    <p:spTree>
      <p:nvGrpSpPr>
        <p:cNvPr id="1" name=""/>
        <p:cNvGrpSpPr/>
        <p:nvPr/>
      </p:nvGrpSpPr>
      <p:grpSpPr>
        <a:xfrm>
          <a:off x="0" y="0"/>
          <a:ext cx="0" cy="0"/>
          <a:chOff x="0" y="0"/>
          <a:chExt cx="0" cy="0"/>
        </a:xfrm>
      </p:grpSpPr>
      <p:sp>
        <p:nvSpPr>
          <p:cNvPr id="38" name="Picture Placeholder 14"/>
          <p:cNvSpPr>
            <a:spLocks noGrp="1"/>
          </p:cNvSpPr>
          <p:nvPr>
            <p:ph type="pic" sz="quarter" idx="15" hasCustomPrompt="1"/>
          </p:nvPr>
        </p:nvSpPr>
        <p:spPr>
          <a:xfrm>
            <a:off x="1054805" y="2185168"/>
            <a:ext cx="1333903" cy="1342880"/>
          </a:xfrm>
          <a:prstGeom prst="rect">
            <a:avLst/>
          </a:prstGeom>
        </p:spPr>
        <p:txBody>
          <a:bodyPr/>
          <a:lstStyle>
            <a:lvl1pPr>
              <a:defRPr sz="2200">
                <a:latin typeface="Arial" panose="020B0604020202020204" pitchFamily="34" charset="0"/>
                <a:cs typeface="Arial" panose="020B0604020202020204" pitchFamily="34" charset="0"/>
              </a:defRPr>
            </a:lvl1pPr>
          </a:lstStyle>
          <a:p>
            <a:r>
              <a:rPr lang="en-US" dirty="0" smtClean="0"/>
              <a:t>photo</a:t>
            </a:r>
            <a:endParaRPr lang="en-US" dirty="0"/>
          </a:p>
        </p:txBody>
      </p:sp>
      <p:sp>
        <p:nvSpPr>
          <p:cNvPr id="3" name="Slide Number Placeholder 2"/>
          <p:cNvSpPr>
            <a:spLocks noGrp="1"/>
          </p:cNvSpPr>
          <p:nvPr>
            <p:ph type="sldNum" sz="quarter" idx="10"/>
          </p:nvPr>
        </p:nvSpPr>
        <p:spPr/>
        <p:txBody>
          <a:body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a:t>
            </a:fld>
            <a:endParaRPr lang="en-US" dirty="0">
              <a:solidFill>
                <a:prstClr val="black">
                  <a:tint val="75000"/>
                </a:prstClr>
              </a:solidFill>
            </a:endParaRPr>
          </a:p>
        </p:txBody>
      </p:sp>
      <p:sp>
        <p:nvSpPr>
          <p:cNvPr id="24" name="Content Placeholder 45"/>
          <p:cNvSpPr txBox="1">
            <a:spLocks/>
          </p:cNvSpPr>
          <p:nvPr userDrawn="1"/>
        </p:nvSpPr>
        <p:spPr>
          <a:xfrm>
            <a:off x="1050436" y="3648173"/>
            <a:ext cx="1338272" cy="1257300"/>
          </a:xfrm>
          <a:prstGeom prst="rect">
            <a:avLst/>
          </a:prstGeom>
        </p:spPr>
        <p:txBody>
          <a:bodyPr vert="horz" lIns="0" tIns="0" rIns="0" bIns="0" rtlCol="0">
            <a:noAutofit/>
          </a:bodyPr>
          <a:lstStyle>
            <a:lvl1pPr marL="0" indent="0" algn="l" defTabSz="456758" rtl="0" eaLnBrk="1" latinLnBrk="0" hangingPunct="1">
              <a:lnSpc>
                <a:spcPct val="100000"/>
              </a:lnSpc>
              <a:spcBef>
                <a:spcPts val="0"/>
              </a:spcBef>
              <a:spcAft>
                <a:spcPts val="800"/>
              </a:spcAft>
              <a:buFont typeface="Arial"/>
              <a:buNone/>
              <a:defRPr sz="1600" b="0" kern="1200">
                <a:solidFill>
                  <a:schemeClr val="tx1"/>
                </a:solidFill>
                <a:latin typeface="Franklin Gothic Book"/>
                <a:ea typeface="+mn-ea"/>
                <a:cs typeface="Franklin Gothic Book"/>
              </a:defRPr>
            </a:lvl1pPr>
            <a:lvl2pPr marL="403014" indent="-202063" algn="l" defTabSz="456758" rtl="0" eaLnBrk="1" latinLnBrk="0" hangingPunct="1">
              <a:lnSpc>
                <a:spcPct val="100000"/>
              </a:lnSpc>
              <a:spcBef>
                <a:spcPts val="0"/>
              </a:spcBef>
              <a:spcAft>
                <a:spcPts val="600"/>
              </a:spcAft>
              <a:buClr>
                <a:schemeClr val="accent2"/>
              </a:buClr>
              <a:buFont typeface="Arial"/>
              <a:buChar char="•"/>
              <a:defRPr sz="1400" kern="1200">
                <a:solidFill>
                  <a:schemeClr val="accent5"/>
                </a:solidFill>
                <a:latin typeface="Franklin Gothic Book"/>
                <a:ea typeface="+mn-ea"/>
                <a:cs typeface="Franklin Gothic Book"/>
              </a:defRPr>
            </a:lvl2pPr>
            <a:lvl3pPr marL="574675" indent="-173038" algn="l" defTabSz="456758" rtl="0" eaLnBrk="1" latinLnBrk="0" hangingPunct="1">
              <a:lnSpc>
                <a:spcPct val="100000"/>
              </a:lnSpc>
              <a:spcBef>
                <a:spcPts val="600"/>
              </a:spcBef>
              <a:spcAft>
                <a:spcPts val="600"/>
              </a:spcAft>
              <a:buClr>
                <a:schemeClr val="accent2"/>
              </a:buClr>
              <a:buSzPct val="100000"/>
              <a:buFont typeface="Lucida Grande"/>
              <a:buChar char="-"/>
              <a:defRPr sz="1400" kern="1200">
                <a:solidFill>
                  <a:schemeClr val="tx1"/>
                </a:solidFill>
                <a:latin typeface="Franklin Gothic Book"/>
                <a:ea typeface="+mn-ea"/>
                <a:cs typeface="Franklin Gothic Book"/>
              </a:defRPr>
            </a:lvl3pPr>
            <a:lvl4pPr marL="923925" indent="0" algn="l" defTabSz="456758" rtl="0" eaLnBrk="1" latinLnBrk="0" hangingPunct="1">
              <a:lnSpc>
                <a:spcPct val="100000"/>
              </a:lnSpc>
              <a:spcBef>
                <a:spcPts val="600"/>
              </a:spcBef>
              <a:spcAft>
                <a:spcPts val="600"/>
              </a:spcAft>
              <a:buClr>
                <a:schemeClr val="accent2"/>
              </a:buClr>
              <a:buFont typeface="Arial"/>
              <a:buNone/>
              <a:defRPr sz="1200" kern="1200">
                <a:solidFill>
                  <a:schemeClr val="tx1"/>
                </a:solidFill>
                <a:latin typeface="Franklin Gothic Book"/>
                <a:ea typeface="+mn-ea"/>
                <a:cs typeface="Franklin Gothic Book"/>
              </a:defRPr>
            </a:lvl4pPr>
            <a:lvl5pPr marL="1362250" indent="0" algn="l" defTabSz="456758" rtl="0" eaLnBrk="1" latinLnBrk="0" hangingPunct="1">
              <a:lnSpc>
                <a:spcPct val="100000"/>
              </a:lnSpc>
              <a:spcBef>
                <a:spcPts val="600"/>
              </a:spcBef>
              <a:spcAft>
                <a:spcPts val="600"/>
              </a:spcAft>
              <a:buClr>
                <a:schemeClr val="accent2"/>
              </a:buClr>
              <a:buFont typeface="Arial"/>
              <a:buNone/>
              <a:defRPr sz="1200" kern="1200">
                <a:solidFill>
                  <a:schemeClr val="tx1"/>
                </a:solidFill>
                <a:latin typeface="Franklin Gothic Book"/>
                <a:ea typeface="+mn-ea"/>
                <a:cs typeface="Franklin Gothic Book"/>
              </a:defRPr>
            </a:lvl5pPr>
            <a:lvl6pPr marL="2512163" indent="-228381" algn="l" defTabSz="456758" rtl="0" eaLnBrk="1" latinLnBrk="0" hangingPunct="1">
              <a:spcBef>
                <a:spcPct val="20000"/>
              </a:spcBef>
              <a:buFont typeface="Arial"/>
              <a:buChar char="•"/>
              <a:defRPr sz="2000" kern="1200">
                <a:solidFill>
                  <a:schemeClr val="tx1"/>
                </a:solidFill>
                <a:latin typeface="+mn-lt"/>
                <a:ea typeface="+mn-ea"/>
                <a:cs typeface="+mn-cs"/>
              </a:defRPr>
            </a:lvl6pPr>
            <a:lvl7pPr marL="2968923" indent="-228381" algn="l" defTabSz="456758" rtl="0" eaLnBrk="1" latinLnBrk="0" hangingPunct="1">
              <a:spcBef>
                <a:spcPct val="20000"/>
              </a:spcBef>
              <a:buFont typeface="Arial"/>
              <a:buChar char="•"/>
              <a:defRPr sz="2000" kern="1200">
                <a:solidFill>
                  <a:schemeClr val="tx1"/>
                </a:solidFill>
                <a:latin typeface="+mn-lt"/>
                <a:ea typeface="+mn-ea"/>
                <a:cs typeface="+mn-cs"/>
              </a:defRPr>
            </a:lvl7pPr>
            <a:lvl8pPr marL="3425681" indent="-228381" algn="l" defTabSz="456758" rtl="0" eaLnBrk="1" latinLnBrk="0" hangingPunct="1">
              <a:spcBef>
                <a:spcPct val="20000"/>
              </a:spcBef>
              <a:buFont typeface="Arial"/>
              <a:buChar char="•"/>
              <a:defRPr sz="2000" kern="1200">
                <a:solidFill>
                  <a:schemeClr val="tx1"/>
                </a:solidFill>
                <a:latin typeface="+mn-lt"/>
                <a:ea typeface="+mn-ea"/>
                <a:cs typeface="+mn-cs"/>
              </a:defRPr>
            </a:lvl8pPr>
            <a:lvl9pPr marL="3882439" indent="-228381" algn="l" defTabSz="456758"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6758" rtl="0" eaLnBrk="1" fontAlgn="auto" latinLnBrk="0" hangingPunct="1">
              <a:lnSpc>
                <a:spcPct val="100000"/>
              </a:lnSpc>
              <a:spcBef>
                <a:spcPts val="0"/>
              </a:spcBef>
              <a:spcAft>
                <a:spcPts val="800"/>
              </a:spcAft>
              <a:buClrTx/>
              <a:buSzTx/>
              <a:buFont typeface="Arial"/>
              <a:buNone/>
              <a:tabLst/>
              <a:defRPr/>
            </a:pPr>
            <a:endParaRPr kumimoji="0" lang="en-US" sz="1600" b="0" i="0" u="none" strike="noStrike" kern="1200" cap="none" spc="0" normalizeH="0" baseline="0" noProof="0" dirty="0">
              <a:ln>
                <a:noFill/>
              </a:ln>
              <a:solidFill>
                <a:srgbClr val="3F3F3F"/>
              </a:solidFill>
              <a:effectLst/>
              <a:uLnTx/>
              <a:uFillTx/>
              <a:latin typeface="Franklin Gothic Book"/>
            </a:endParaRPr>
          </a:p>
        </p:txBody>
      </p:sp>
      <p:sp>
        <p:nvSpPr>
          <p:cNvPr id="34" name="Content Placeholder 46"/>
          <p:cNvSpPr txBox="1">
            <a:spLocks/>
          </p:cNvSpPr>
          <p:nvPr userDrawn="1"/>
        </p:nvSpPr>
        <p:spPr>
          <a:xfrm>
            <a:off x="2518749" y="3648173"/>
            <a:ext cx="1338272" cy="1257300"/>
          </a:xfrm>
          <a:prstGeom prst="rect">
            <a:avLst/>
          </a:prstGeom>
        </p:spPr>
        <p:txBody>
          <a:bodyPr vert="horz" lIns="0" tIns="0" rIns="0" bIns="0" rtlCol="0">
            <a:noAutofit/>
          </a:bodyPr>
          <a:lstStyle>
            <a:lvl1pPr marL="0" indent="0" algn="l" defTabSz="456758" rtl="0" eaLnBrk="1" latinLnBrk="0" hangingPunct="1">
              <a:lnSpc>
                <a:spcPct val="100000"/>
              </a:lnSpc>
              <a:spcBef>
                <a:spcPts val="0"/>
              </a:spcBef>
              <a:spcAft>
                <a:spcPts val="800"/>
              </a:spcAft>
              <a:buFont typeface="Arial"/>
              <a:buNone/>
              <a:defRPr sz="1600" b="0" kern="1200">
                <a:solidFill>
                  <a:schemeClr val="tx1"/>
                </a:solidFill>
                <a:latin typeface="Franklin Gothic Book"/>
                <a:ea typeface="+mn-ea"/>
                <a:cs typeface="Franklin Gothic Book"/>
              </a:defRPr>
            </a:lvl1pPr>
            <a:lvl2pPr marL="200951" indent="0" algn="l" defTabSz="456758" rtl="0" eaLnBrk="1" latinLnBrk="0" hangingPunct="1">
              <a:lnSpc>
                <a:spcPct val="100000"/>
              </a:lnSpc>
              <a:spcBef>
                <a:spcPts val="0"/>
              </a:spcBef>
              <a:spcAft>
                <a:spcPts val="600"/>
              </a:spcAft>
              <a:buClr>
                <a:schemeClr val="accent2"/>
              </a:buClr>
              <a:buFont typeface="Arial"/>
              <a:buNone/>
              <a:defRPr sz="1400" kern="1200">
                <a:solidFill>
                  <a:schemeClr val="accent5"/>
                </a:solidFill>
                <a:latin typeface="Franklin Gothic Book"/>
                <a:ea typeface="+mn-ea"/>
                <a:cs typeface="Franklin Gothic Book"/>
              </a:defRPr>
            </a:lvl2pPr>
            <a:lvl3pPr marL="574675" indent="-173038" algn="l" defTabSz="456758" rtl="0" eaLnBrk="1" latinLnBrk="0" hangingPunct="1">
              <a:lnSpc>
                <a:spcPct val="100000"/>
              </a:lnSpc>
              <a:spcBef>
                <a:spcPts val="600"/>
              </a:spcBef>
              <a:spcAft>
                <a:spcPts val="600"/>
              </a:spcAft>
              <a:buClr>
                <a:schemeClr val="accent2"/>
              </a:buClr>
              <a:buSzPct val="100000"/>
              <a:buFont typeface="Lucida Grande"/>
              <a:buChar char="-"/>
              <a:defRPr sz="1400" kern="1200">
                <a:solidFill>
                  <a:schemeClr val="tx1"/>
                </a:solidFill>
                <a:latin typeface="Franklin Gothic Book"/>
                <a:ea typeface="+mn-ea"/>
                <a:cs typeface="Franklin Gothic Book"/>
              </a:defRPr>
            </a:lvl3pPr>
            <a:lvl4pPr marL="923925" indent="0" algn="l" defTabSz="456758" rtl="0" eaLnBrk="1" latinLnBrk="0" hangingPunct="1">
              <a:lnSpc>
                <a:spcPct val="100000"/>
              </a:lnSpc>
              <a:spcBef>
                <a:spcPts val="600"/>
              </a:spcBef>
              <a:spcAft>
                <a:spcPts val="600"/>
              </a:spcAft>
              <a:buClr>
                <a:schemeClr val="accent2"/>
              </a:buClr>
              <a:buFont typeface="Arial"/>
              <a:buNone/>
              <a:defRPr sz="1200" kern="1200">
                <a:solidFill>
                  <a:schemeClr val="tx1"/>
                </a:solidFill>
                <a:latin typeface="Franklin Gothic Book"/>
                <a:ea typeface="+mn-ea"/>
                <a:cs typeface="Franklin Gothic Book"/>
              </a:defRPr>
            </a:lvl4pPr>
            <a:lvl5pPr marL="1362250" indent="0" algn="l" defTabSz="456758" rtl="0" eaLnBrk="1" latinLnBrk="0" hangingPunct="1">
              <a:lnSpc>
                <a:spcPct val="100000"/>
              </a:lnSpc>
              <a:spcBef>
                <a:spcPts val="600"/>
              </a:spcBef>
              <a:spcAft>
                <a:spcPts val="600"/>
              </a:spcAft>
              <a:buClr>
                <a:schemeClr val="accent2"/>
              </a:buClr>
              <a:buFont typeface="Arial"/>
              <a:buNone/>
              <a:defRPr sz="1200" kern="1200">
                <a:solidFill>
                  <a:schemeClr val="tx1"/>
                </a:solidFill>
                <a:latin typeface="Franklin Gothic Book"/>
                <a:ea typeface="+mn-ea"/>
                <a:cs typeface="Franklin Gothic Book"/>
              </a:defRPr>
            </a:lvl5pPr>
            <a:lvl6pPr marL="2512163" indent="-228381" algn="l" defTabSz="456758" rtl="0" eaLnBrk="1" latinLnBrk="0" hangingPunct="1">
              <a:spcBef>
                <a:spcPct val="20000"/>
              </a:spcBef>
              <a:buFont typeface="Arial"/>
              <a:buChar char="•"/>
              <a:defRPr sz="2000" kern="1200">
                <a:solidFill>
                  <a:schemeClr val="tx1"/>
                </a:solidFill>
                <a:latin typeface="+mn-lt"/>
                <a:ea typeface="+mn-ea"/>
                <a:cs typeface="+mn-cs"/>
              </a:defRPr>
            </a:lvl6pPr>
            <a:lvl7pPr marL="2968923" indent="-228381" algn="l" defTabSz="456758" rtl="0" eaLnBrk="1" latinLnBrk="0" hangingPunct="1">
              <a:spcBef>
                <a:spcPct val="20000"/>
              </a:spcBef>
              <a:buFont typeface="Arial"/>
              <a:buChar char="•"/>
              <a:defRPr sz="2000" kern="1200">
                <a:solidFill>
                  <a:schemeClr val="tx1"/>
                </a:solidFill>
                <a:latin typeface="+mn-lt"/>
                <a:ea typeface="+mn-ea"/>
                <a:cs typeface="+mn-cs"/>
              </a:defRPr>
            </a:lvl7pPr>
            <a:lvl8pPr marL="3425681" indent="-228381" algn="l" defTabSz="456758" rtl="0" eaLnBrk="1" latinLnBrk="0" hangingPunct="1">
              <a:spcBef>
                <a:spcPct val="20000"/>
              </a:spcBef>
              <a:buFont typeface="Arial"/>
              <a:buChar char="•"/>
              <a:defRPr sz="2000" kern="1200">
                <a:solidFill>
                  <a:schemeClr val="tx1"/>
                </a:solidFill>
                <a:latin typeface="+mn-lt"/>
                <a:ea typeface="+mn-ea"/>
                <a:cs typeface="+mn-cs"/>
              </a:defRPr>
            </a:lvl8pPr>
            <a:lvl9pPr marL="3882439" indent="-228381" algn="l" defTabSz="456758"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6758" rtl="0" eaLnBrk="1" fontAlgn="auto" latinLnBrk="0" hangingPunct="1">
              <a:lnSpc>
                <a:spcPct val="100000"/>
              </a:lnSpc>
              <a:spcBef>
                <a:spcPts val="0"/>
              </a:spcBef>
              <a:spcAft>
                <a:spcPts val="800"/>
              </a:spcAft>
              <a:buClrTx/>
              <a:buSzTx/>
              <a:buFont typeface="Arial"/>
              <a:buNone/>
              <a:tabLst/>
              <a:defRPr/>
            </a:pPr>
            <a:endParaRPr kumimoji="0" lang="en-US" sz="1600" b="0" i="0" u="none" strike="noStrike" kern="1200" cap="none" spc="0" normalizeH="0" baseline="0" noProof="0" dirty="0">
              <a:ln>
                <a:noFill/>
              </a:ln>
              <a:solidFill>
                <a:srgbClr val="3F3F3F"/>
              </a:solidFill>
              <a:effectLst/>
              <a:uLnTx/>
              <a:uFillTx/>
              <a:latin typeface="Franklin Gothic Book"/>
            </a:endParaRPr>
          </a:p>
        </p:txBody>
      </p:sp>
      <p:sp>
        <p:nvSpPr>
          <p:cNvPr id="39" name="Picture Placeholder 14"/>
          <p:cNvSpPr>
            <a:spLocks noGrp="1"/>
          </p:cNvSpPr>
          <p:nvPr>
            <p:ph type="pic" sz="quarter" idx="16" hasCustomPrompt="1"/>
          </p:nvPr>
        </p:nvSpPr>
        <p:spPr>
          <a:xfrm>
            <a:off x="2523118" y="2193141"/>
            <a:ext cx="1333903" cy="1342880"/>
          </a:xfrm>
          <a:prstGeom prst="rect">
            <a:avLst/>
          </a:prstGeom>
        </p:spPr>
        <p:txBody>
          <a:bodyPr/>
          <a:lstStyle>
            <a:lvl1pPr>
              <a:defRPr sz="2200">
                <a:latin typeface="Arial" panose="020B0604020202020204" pitchFamily="34" charset="0"/>
                <a:cs typeface="Arial" panose="020B0604020202020204" pitchFamily="34" charset="0"/>
              </a:defRPr>
            </a:lvl1pPr>
          </a:lstStyle>
          <a:p>
            <a:r>
              <a:rPr lang="en-US" dirty="0" smtClean="0"/>
              <a:t>photo</a:t>
            </a:r>
            <a:endParaRPr lang="en-US" dirty="0"/>
          </a:p>
        </p:txBody>
      </p:sp>
      <p:sp>
        <p:nvSpPr>
          <p:cNvPr id="40" name="Picture Placeholder 14"/>
          <p:cNvSpPr>
            <a:spLocks noGrp="1"/>
          </p:cNvSpPr>
          <p:nvPr>
            <p:ph type="pic" sz="quarter" idx="17" hasCustomPrompt="1"/>
          </p:nvPr>
        </p:nvSpPr>
        <p:spPr>
          <a:xfrm>
            <a:off x="3987062" y="2185168"/>
            <a:ext cx="1333903" cy="1342880"/>
          </a:xfrm>
          <a:prstGeom prst="rect">
            <a:avLst/>
          </a:prstGeom>
        </p:spPr>
        <p:txBody>
          <a:bodyPr/>
          <a:lstStyle>
            <a:lvl1pPr>
              <a:defRPr sz="2200">
                <a:latin typeface="Arial" panose="020B0604020202020204" pitchFamily="34" charset="0"/>
                <a:cs typeface="Arial" panose="020B0604020202020204" pitchFamily="34" charset="0"/>
              </a:defRPr>
            </a:lvl1pPr>
          </a:lstStyle>
          <a:p>
            <a:r>
              <a:rPr lang="en-US" dirty="0" smtClean="0"/>
              <a:t>photo</a:t>
            </a:r>
            <a:endParaRPr lang="en-US" dirty="0"/>
          </a:p>
        </p:txBody>
      </p:sp>
      <p:sp>
        <p:nvSpPr>
          <p:cNvPr id="41" name="Picture Placeholder 14"/>
          <p:cNvSpPr>
            <a:spLocks noGrp="1"/>
          </p:cNvSpPr>
          <p:nvPr>
            <p:ph type="pic" sz="quarter" idx="18" hasCustomPrompt="1"/>
          </p:nvPr>
        </p:nvSpPr>
        <p:spPr>
          <a:xfrm>
            <a:off x="5459753" y="2182451"/>
            <a:ext cx="1333903" cy="1342880"/>
          </a:xfrm>
          <a:prstGeom prst="rect">
            <a:avLst/>
          </a:prstGeom>
        </p:spPr>
        <p:txBody>
          <a:bodyPr/>
          <a:lstStyle>
            <a:lvl1pPr>
              <a:defRPr sz="2200">
                <a:latin typeface="Arial" panose="020B0604020202020204" pitchFamily="34" charset="0"/>
                <a:cs typeface="Arial" panose="020B0604020202020204" pitchFamily="34" charset="0"/>
              </a:defRPr>
            </a:lvl1pPr>
          </a:lstStyle>
          <a:p>
            <a:r>
              <a:rPr lang="en-US" dirty="0" smtClean="0"/>
              <a:t>photo</a:t>
            </a:r>
            <a:endParaRPr lang="en-US" dirty="0"/>
          </a:p>
        </p:txBody>
      </p:sp>
      <p:sp>
        <p:nvSpPr>
          <p:cNvPr id="42" name="Picture Placeholder 14"/>
          <p:cNvSpPr>
            <a:spLocks noGrp="1"/>
          </p:cNvSpPr>
          <p:nvPr>
            <p:ph type="pic" sz="quarter" idx="19" hasCustomPrompt="1"/>
          </p:nvPr>
        </p:nvSpPr>
        <p:spPr>
          <a:xfrm>
            <a:off x="6928066" y="2182259"/>
            <a:ext cx="1333903" cy="1342880"/>
          </a:xfrm>
          <a:prstGeom prst="rect">
            <a:avLst/>
          </a:prstGeom>
        </p:spPr>
        <p:txBody>
          <a:bodyPr/>
          <a:lstStyle>
            <a:lvl1pPr>
              <a:defRPr sz="2200">
                <a:latin typeface="Arial" panose="020B0604020202020204" pitchFamily="34" charset="0"/>
                <a:cs typeface="Arial" panose="020B0604020202020204" pitchFamily="34" charset="0"/>
              </a:defRPr>
            </a:lvl1pPr>
          </a:lstStyle>
          <a:p>
            <a:r>
              <a:rPr lang="en-US" dirty="0" smtClean="0"/>
              <a:t>photo</a:t>
            </a:r>
            <a:endParaRPr lang="en-US" dirty="0"/>
          </a:p>
        </p:txBody>
      </p:sp>
      <p:sp>
        <p:nvSpPr>
          <p:cNvPr id="20" name="Content Placeholder 2"/>
          <p:cNvSpPr>
            <a:spLocks noGrp="1"/>
          </p:cNvSpPr>
          <p:nvPr>
            <p:ph sz="half" idx="1"/>
          </p:nvPr>
        </p:nvSpPr>
        <p:spPr>
          <a:xfrm>
            <a:off x="1050436" y="3674963"/>
            <a:ext cx="1338272" cy="1735238"/>
          </a:xfrm>
          <a:prstGeom prst="rect">
            <a:avLst/>
          </a:prstGeom>
        </p:spPr>
        <p:txBody>
          <a:bodyPr/>
          <a:lstStyle>
            <a:lvl1pPr marL="0" indent="0">
              <a:buNone/>
              <a:defRPr sz="2400">
                <a:latin typeface="Century Gothic" panose="020B0502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28" name="Content Placeholder 2"/>
          <p:cNvSpPr>
            <a:spLocks noGrp="1"/>
          </p:cNvSpPr>
          <p:nvPr>
            <p:ph sz="half" idx="20"/>
          </p:nvPr>
        </p:nvSpPr>
        <p:spPr>
          <a:xfrm>
            <a:off x="2518749" y="3674963"/>
            <a:ext cx="1338272" cy="1735238"/>
          </a:xfrm>
          <a:prstGeom prst="rect">
            <a:avLst/>
          </a:prstGeom>
        </p:spPr>
        <p:txBody>
          <a:bodyPr/>
          <a:lstStyle>
            <a:lvl1pPr marL="0" indent="0">
              <a:buNone/>
              <a:defRPr sz="2400">
                <a:latin typeface="Century Gothic" panose="020B0502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29" name="Content Placeholder 2"/>
          <p:cNvSpPr>
            <a:spLocks noGrp="1"/>
          </p:cNvSpPr>
          <p:nvPr>
            <p:ph sz="half" idx="21"/>
          </p:nvPr>
        </p:nvSpPr>
        <p:spPr>
          <a:xfrm>
            <a:off x="3982693" y="3674963"/>
            <a:ext cx="1338272" cy="1735238"/>
          </a:xfrm>
          <a:prstGeom prst="rect">
            <a:avLst/>
          </a:prstGeom>
        </p:spPr>
        <p:txBody>
          <a:bodyPr/>
          <a:lstStyle>
            <a:lvl1pPr marL="0" indent="0">
              <a:buNone/>
              <a:defRPr sz="2400">
                <a:latin typeface="Century Gothic" panose="020B0502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30" name="Content Placeholder 2"/>
          <p:cNvSpPr>
            <a:spLocks noGrp="1"/>
          </p:cNvSpPr>
          <p:nvPr>
            <p:ph sz="half" idx="22"/>
          </p:nvPr>
        </p:nvSpPr>
        <p:spPr>
          <a:xfrm>
            <a:off x="5446637" y="3674963"/>
            <a:ext cx="1338272" cy="1735238"/>
          </a:xfrm>
          <a:prstGeom prst="rect">
            <a:avLst/>
          </a:prstGeom>
        </p:spPr>
        <p:txBody>
          <a:bodyPr/>
          <a:lstStyle>
            <a:lvl1pPr marL="0" indent="0">
              <a:buNone/>
              <a:defRPr sz="2400">
                <a:latin typeface="Century Gothic" panose="020B0502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31" name="Content Placeholder 2"/>
          <p:cNvSpPr>
            <a:spLocks noGrp="1"/>
          </p:cNvSpPr>
          <p:nvPr>
            <p:ph sz="half" idx="23"/>
          </p:nvPr>
        </p:nvSpPr>
        <p:spPr>
          <a:xfrm>
            <a:off x="6923697" y="3674963"/>
            <a:ext cx="1338272" cy="1735238"/>
          </a:xfrm>
          <a:prstGeom prst="rect">
            <a:avLst/>
          </a:prstGeom>
        </p:spPr>
        <p:txBody>
          <a:bodyPr/>
          <a:lstStyle>
            <a:lvl1pPr marL="0" indent="0">
              <a:buNone/>
              <a:defRPr sz="2400">
                <a:latin typeface="Century Gothic" panose="020B0502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32" name="Content Placeholder 2"/>
          <p:cNvSpPr>
            <a:spLocks noGrp="1"/>
          </p:cNvSpPr>
          <p:nvPr>
            <p:ph sz="half" idx="24"/>
          </p:nvPr>
        </p:nvSpPr>
        <p:spPr>
          <a:xfrm>
            <a:off x="2518749" y="1702861"/>
            <a:ext cx="1338272" cy="378128"/>
          </a:xfrm>
          <a:prstGeom prst="rect">
            <a:avLst/>
          </a:prstGeom>
        </p:spPr>
        <p:txBody>
          <a:bodyPr/>
          <a:lstStyle>
            <a:lvl1pPr marL="0" indent="0">
              <a:buNone/>
              <a:defRPr kumimoji="0" lang="en-US" sz="2000" b="0" i="0" u="none" strike="noStrike" kern="1200" cap="none" spc="0" normalizeH="0" baseline="0" dirty="0" smtClean="0">
                <a:ln>
                  <a:noFill/>
                </a:ln>
                <a:solidFill>
                  <a:schemeClr val="bg1">
                    <a:lumMod val="50000"/>
                  </a:schemeClr>
                </a:solidFill>
                <a:effectLst/>
                <a:uLnTx/>
                <a:uFillTx/>
                <a:latin typeface="Century Gothic" panose="020B0502020202020204" pitchFamily="34" charset="0"/>
                <a:ea typeface="+mn-ea"/>
                <a:cs typeface="Franklin Gothic Medium"/>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marR="0" lvl="0" indent="0" algn="l" defTabSz="456758" rtl="0" eaLnBrk="1" fontAlgn="auto" latinLnBrk="0" hangingPunct="1">
              <a:lnSpc>
                <a:spcPct val="100000"/>
              </a:lnSpc>
              <a:spcBef>
                <a:spcPts val="1200"/>
              </a:spcBef>
              <a:spcAft>
                <a:spcPts val="0"/>
              </a:spcAft>
              <a:buClrTx/>
              <a:buSzTx/>
              <a:buFont typeface="Arial"/>
              <a:buNone/>
              <a:tabLst/>
              <a:defRPr/>
            </a:pPr>
            <a:endParaRPr lang="en-US" dirty="0" smtClean="0"/>
          </a:p>
        </p:txBody>
      </p:sp>
      <p:sp>
        <p:nvSpPr>
          <p:cNvPr id="43" name="Content Placeholder 2"/>
          <p:cNvSpPr>
            <a:spLocks noGrp="1"/>
          </p:cNvSpPr>
          <p:nvPr>
            <p:ph sz="half" idx="25"/>
          </p:nvPr>
        </p:nvSpPr>
        <p:spPr>
          <a:xfrm>
            <a:off x="3982693" y="1702861"/>
            <a:ext cx="1338272" cy="378128"/>
          </a:xfrm>
          <a:prstGeom prst="rect">
            <a:avLst/>
          </a:prstGeom>
        </p:spPr>
        <p:txBody>
          <a:bodyPr/>
          <a:lstStyle>
            <a:lvl1pPr marL="0" indent="0">
              <a:buNone/>
              <a:defRPr kumimoji="0" lang="en-US" sz="2000" b="0" i="0" u="none" strike="noStrike" kern="1200" cap="none" spc="0" normalizeH="0" baseline="0" dirty="0" smtClean="0">
                <a:ln>
                  <a:noFill/>
                </a:ln>
                <a:solidFill>
                  <a:schemeClr val="bg1">
                    <a:lumMod val="50000"/>
                  </a:schemeClr>
                </a:solidFill>
                <a:effectLst/>
                <a:uLnTx/>
                <a:uFillTx/>
                <a:latin typeface="Century Gothic" panose="020B0502020202020204" pitchFamily="34" charset="0"/>
                <a:ea typeface="+mn-ea"/>
                <a:cs typeface="Franklin Gothic Medium"/>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marR="0" lvl="0" indent="0" algn="l" defTabSz="456758" rtl="0" eaLnBrk="1" fontAlgn="auto" latinLnBrk="0" hangingPunct="1">
              <a:lnSpc>
                <a:spcPct val="100000"/>
              </a:lnSpc>
              <a:spcBef>
                <a:spcPts val="1200"/>
              </a:spcBef>
              <a:spcAft>
                <a:spcPts val="0"/>
              </a:spcAft>
              <a:buClrTx/>
              <a:buSzTx/>
              <a:buFont typeface="Arial"/>
              <a:buNone/>
              <a:tabLst/>
              <a:defRPr/>
            </a:pPr>
            <a:endParaRPr lang="en-US" dirty="0" smtClean="0"/>
          </a:p>
        </p:txBody>
      </p:sp>
      <p:sp>
        <p:nvSpPr>
          <p:cNvPr id="44" name="Content Placeholder 2"/>
          <p:cNvSpPr>
            <a:spLocks noGrp="1"/>
          </p:cNvSpPr>
          <p:nvPr>
            <p:ph sz="half" idx="26"/>
          </p:nvPr>
        </p:nvSpPr>
        <p:spPr>
          <a:xfrm>
            <a:off x="1050436" y="1702861"/>
            <a:ext cx="1338272" cy="378128"/>
          </a:xfrm>
          <a:prstGeom prst="rect">
            <a:avLst/>
          </a:prstGeom>
        </p:spPr>
        <p:txBody>
          <a:bodyPr/>
          <a:lstStyle>
            <a:lvl1pPr marL="0" indent="0">
              <a:buNone/>
              <a:defRPr kumimoji="0" lang="en-US" sz="2000" b="0" i="0" u="none" strike="noStrike" kern="1200" cap="none" spc="0" normalizeH="0" baseline="0" dirty="0" smtClean="0">
                <a:ln>
                  <a:noFill/>
                </a:ln>
                <a:solidFill>
                  <a:schemeClr val="bg1">
                    <a:lumMod val="50000"/>
                  </a:schemeClr>
                </a:solidFill>
                <a:effectLst/>
                <a:uLnTx/>
                <a:uFillTx/>
                <a:latin typeface="Century Gothic" panose="020B0502020202020204" pitchFamily="34" charset="0"/>
                <a:ea typeface="+mn-ea"/>
                <a:cs typeface="Franklin Gothic Medium"/>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marR="0" lvl="0" indent="0" algn="l" defTabSz="456758" rtl="0" eaLnBrk="1" fontAlgn="auto" latinLnBrk="0" hangingPunct="1">
              <a:lnSpc>
                <a:spcPct val="100000"/>
              </a:lnSpc>
              <a:spcBef>
                <a:spcPts val="1200"/>
              </a:spcBef>
              <a:spcAft>
                <a:spcPts val="0"/>
              </a:spcAft>
              <a:buClrTx/>
              <a:buSzTx/>
              <a:buFont typeface="Arial"/>
              <a:buNone/>
              <a:tabLst/>
              <a:defRPr/>
            </a:pPr>
            <a:endParaRPr lang="en-US" dirty="0" smtClean="0"/>
          </a:p>
        </p:txBody>
      </p:sp>
      <p:sp>
        <p:nvSpPr>
          <p:cNvPr id="45" name="Content Placeholder 2"/>
          <p:cNvSpPr>
            <a:spLocks noGrp="1"/>
          </p:cNvSpPr>
          <p:nvPr>
            <p:ph sz="half" idx="27"/>
          </p:nvPr>
        </p:nvSpPr>
        <p:spPr>
          <a:xfrm>
            <a:off x="5446637" y="1718363"/>
            <a:ext cx="1338272" cy="378128"/>
          </a:xfrm>
          <a:prstGeom prst="rect">
            <a:avLst/>
          </a:prstGeom>
        </p:spPr>
        <p:txBody>
          <a:bodyPr/>
          <a:lstStyle>
            <a:lvl1pPr marL="0" indent="0">
              <a:buNone/>
              <a:defRPr kumimoji="0" lang="en-US" sz="2000" b="0" i="0" u="none" strike="noStrike" kern="1200" cap="none" spc="0" normalizeH="0" baseline="0" dirty="0" smtClean="0">
                <a:ln>
                  <a:noFill/>
                </a:ln>
                <a:solidFill>
                  <a:schemeClr val="bg1">
                    <a:lumMod val="50000"/>
                  </a:schemeClr>
                </a:solidFill>
                <a:effectLst/>
                <a:uLnTx/>
                <a:uFillTx/>
                <a:latin typeface="Century Gothic" panose="020B0502020202020204" pitchFamily="34" charset="0"/>
                <a:ea typeface="+mn-ea"/>
                <a:cs typeface="Franklin Gothic Medium"/>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marR="0" lvl="0" indent="0" algn="l" defTabSz="456758" rtl="0" eaLnBrk="1" fontAlgn="auto" latinLnBrk="0" hangingPunct="1">
              <a:lnSpc>
                <a:spcPct val="100000"/>
              </a:lnSpc>
              <a:spcBef>
                <a:spcPts val="1200"/>
              </a:spcBef>
              <a:spcAft>
                <a:spcPts val="0"/>
              </a:spcAft>
              <a:buClrTx/>
              <a:buSzTx/>
              <a:buFont typeface="Arial"/>
              <a:buNone/>
              <a:tabLst/>
              <a:defRPr/>
            </a:pPr>
            <a:endParaRPr lang="en-US" dirty="0" smtClean="0"/>
          </a:p>
        </p:txBody>
      </p:sp>
      <p:sp>
        <p:nvSpPr>
          <p:cNvPr id="46" name="Content Placeholder 2"/>
          <p:cNvSpPr>
            <a:spLocks noGrp="1"/>
          </p:cNvSpPr>
          <p:nvPr>
            <p:ph sz="half" idx="28"/>
          </p:nvPr>
        </p:nvSpPr>
        <p:spPr>
          <a:xfrm>
            <a:off x="6923697" y="1702861"/>
            <a:ext cx="1338272" cy="378128"/>
          </a:xfrm>
          <a:prstGeom prst="rect">
            <a:avLst/>
          </a:prstGeom>
        </p:spPr>
        <p:txBody>
          <a:bodyPr/>
          <a:lstStyle>
            <a:lvl1pPr marL="0" indent="0">
              <a:buNone/>
              <a:defRPr kumimoji="0" lang="en-US" sz="2000" b="0" i="0" u="none" strike="noStrike" kern="1200" cap="none" spc="0" normalizeH="0" baseline="0" dirty="0" smtClean="0">
                <a:ln>
                  <a:noFill/>
                </a:ln>
                <a:solidFill>
                  <a:schemeClr val="bg1">
                    <a:lumMod val="50000"/>
                  </a:schemeClr>
                </a:solidFill>
                <a:effectLst/>
                <a:uLnTx/>
                <a:uFillTx/>
                <a:latin typeface="Century Gothic" panose="020B0502020202020204" pitchFamily="34" charset="0"/>
                <a:ea typeface="+mn-ea"/>
                <a:cs typeface="Franklin Gothic Medium"/>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marR="0" lvl="0" indent="0" algn="l" defTabSz="456758" rtl="0" eaLnBrk="1" fontAlgn="auto" latinLnBrk="0" hangingPunct="1">
              <a:lnSpc>
                <a:spcPct val="100000"/>
              </a:lnSpc>
              <a:spcBef>
                <a:spcPts val="1200"/>
              </a:spcBef>
              <a:spcAft>
                <a:spcPts val="0"/>
              </a:spcAft>
              <a:buClrTx/>
              <a:buSzTx/>
              <a:buFont typeface="Arial"/>
              <a:buNone/>
              <a:tabLst/>
              <a:defRPr/>
            </a:pPr>
            <a:endParaRPr lang="en-US" dirty="0" smtClean="0"/>
          </a:p>
        </p:txBody>
      </p:sp>
      <p:sp>
        <p:nvSpPr>
          <p:cNvPr id="48" name="Title 1"/>
          <p:cNvSpPr>
            <a:spLocks noGrp="1"/>
          </p:cNvSpPr>
          <p:nvPr>
            <p:ph type="title" hasCustomPrompt="1"/>
          </p:nvPr>
        </p:nvSpPr>
        <p:spPr>
          <a:xfrm>
            <a:off x="428633" y="457209"/>
            <a:ext cx="8286749" cy="631473"/>
          </a:xfrm>
          <a:prstGeom prst="rect">
            <a:avLst/>
          </a:prstGeom>
        </p:spPr>
        <p:txBody>
          <a:bodyPr/>
          <a:lstStyle>
            <a:lvl1pPr>
              <a:lnSpc>
                <a:spcPct val="90000"/>
              </a:lnSpc>
              <a:defRPr sz="2800" b="1">
                <a:solidFill>
                  <a:schemeClr val="tx1"/>
                </a:solidFill>
                <a:latin typeface="Century Gothic" panose="020B0502020202020204" pitchFamily="34" charset="0"/>
              </a:defRPr>
            </a:lvl1pPr>
          </a:lstStyle>
          <a:p>
            <a:r>
              <a:rPr lang="en-US" dirty="0" smtClean="0"/>
              <a:t>Click to edit master title style</a:t>
            </a:r>
            <a:endParaRPr lang="en-US" dirty="0"/>
          </a:p>
        </p:txBody>
      </p:sp>
      <p:sp>
        <p:nvSpPr>
          <p:cNvPr id="50" name="Text Placeholder 8"/>
          <p:cNvSpPr>
            <a:spLocks noGrp="1"/>
          </p:cNvSpPr>
          <p:nvPr>
            <p:ph type="body" sz="quarter" idx="13" hasCustomPrompt="1"/>
          </p:nvPr>
        </p:nvSpPr>
        <p:spPr>
          <a:xfrm>
            <a:off x="463550" y="914400"/>
            <a:ext cx="8205787" cy="376237"/>
          </a:xfrm>
          <a:prstGeom prst="rect">
            <a:avLst/>
          </a:prstGeom>
        </p:spPr>
        <p:txBody>
          <a:bodyPr/>
          <a:lstStyle>
            <a:lvl1pPr marL="0" marR="0" indent="0" algn="l" defTabSz="456758" rtl="0" eaLnBrk="1" fontAlgn="auto" latinLnBrk="0" hangingPunct="1">
              <a:lnSpc>
                <a:spcPct val="100000"/>
              </a:lnSpc>
              <a:spcBef>
                <a:spcPct val="0"/>
              </a:spcBef>
              <a:spcAft>
                <a:spcPts val="0"/>
              </a:spcAft>
              <a:buClrTx/>
              <a:buSzTx/>
              <a:buFontTx/>
              <a:buNone/>
              <a:tabLst/>
              <a:defRPr kumimoji="0" lang="en-US" sz="2400" b="0" i="0" u="none" strike="noStrike" kern="1200" cap="none" spc="0" normalizeH="0" baseline="0" noProof="0">
                <a:ln>
                  <a:noFill/>
                </a:ln>
                <a:solidFill>
                  <a:schemeClr val="tx1"/>
                </a:solidFill>
                <a:effectLst/>
                <a:uLnTx/>
                <a:uFillTx/>
                <a:latin typeface="Century Gothic" panose="020B0502020202020204" pitchFamily="34" charset="0"/>
                <a:cs typeface="Century Gothic" panose="020B0502020202020204" pitchFamily="34" charset="0"/>
              </a:defRPr>
            </a:lvl1pPr>
          </a:lstStyle>
          <a:p>
            <a:pPr lvl="0"/>
            <a:r>
              <a:rPr lang="en-US" dirty="0" smtClean="0"/>
              <a:t>If necessary, enter secondary title </a:t>
            </a:r>
          </a:p>
        </p:txBody>
      </p:sp>
      <p:pic>
        <p:nvPicPr>
          <p:cNvPr id="22" name="Picture 3" descr="C:\Users\E021545\Desktop\ODO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92825"/>
            <a:ext cx="9271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25136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0"/>
            <a:ext cx="9144000" cy="6858000"/>
          </a:xfrm>
        </p:spPr>
        <p:txBody>
          <a:bodyPr rtlCol="0">
            <a:normAutofit/>
          </a:bodyPr>
          <a:lstStyle/>
          <a:p>
            <a:pPr lvl="0"/>
            <a:endParaRPr lang="en-US" noProof="0" dirty="0" smtClean="0"/>
          </a:p>
        </p:txBody>
      </p:sp>
      <p:sp>
        <p:nvSpPr>
          <p:cNvPr id="6" name="Text Placeholder 5"/>
          <p:cNvSpPr>
            <a:spLocks noGrp="1"/>
          </p:cNvSpPr>
          <p:nvPr>
            <p:ph type="body" sz="quarter" idx="10" hasCustomPrompt="1"/>
          </p:nvPr>
        </p:nvSpPr>
        <p:spPr>
          <a:xfrm>
            <a:off x="381000" y="990600"/>
            <a:ext cx="8382000" cy="914400"/>
          </a:xfrm>
        </p:spPr>
        <p:txBody>
          <a:bodyPr/>
          <a:lstStyle>
            <a:lvl1pPr marL="0" indent="0">
              <a:buNone/>
              <a:defRPr sz="2800" b="1" baseline="0"/>
            </a:lvl1pPr>
          </a:lstStyle>
          <a:p>
            <a:pPr lvl="0"/>
            <a:r>
              <a:rPr lang="en-US" dirty="0" smtClean="0"/>
              <a:t>Click to edit master text styles</a:t>
            </a:r>
          </a:p>
        </p:txBody>
      </p:sp>
      <p:sp>
        <p:nvSpPr>
          <p:cNvPr id="4"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0D792-C0AE-4E50-A4F2-E451F87C23D1}" type="slidenum">
              <a:rPr lang="en-US" smtClean="0"/>
              <a:t>‹#›</a:t>
            </a:fld>
            <a:endParaRPr lang="en-US" dirty="0"/>
          </a:p>
        </p:txBody>
      </p:sp>
    </p:spTree>
    <p:extLst>
      <p:ext uri="{BB962C8B-B14F-4D97-AF65-F5344CB8AC3E}">
        <p14:creationId xmlns:p14="http://schemas.microsoft.com/office/powerpoint/2010/main" val="140111769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hoto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a:t>
            </a:fld>
            <a:endParaRPr lang="en-US" dirty="0">
              <a:solidFill>
                <a:prstClr val="black">
                  <a:tint val="75000"/>
                </a:prstClr>
              </a:solidFill>
            </a:endParaRPr>
          </a:p>
        </p:txBody>
      </p:sp>
      <p:sp>
        <p:nvSpPr>
          <p:cNvPr id="5" name="Title 14"/>
          <p:cNvSpPr>
            <a:spLocks noGrp="1"/>
          </p:cNvSpPr>
          <p:nvPr>
            <p:ph type="title" hasCustomPrompt="1"/>
          </p:nvPr>
        </p:nvSpPr>
        <p:spPr>
          <a:xfrm>
            <a:off x="457200" y="460683"/>
            <a:ext cx="8229600" cy="320040"/>
          </a:xfrm>
          <a:prstGeom prst="rect">
            <a:avLst/>
          </a:prstGeom>
        </p:spPr>
        <p:txBody>
          <a:bodyPr/>
          <a:lstStyle>
            <a:lvl1pPr>
              <a:defRPr sz="2800" b="1" baseline="0">
                <a:solidFill>
                  <a:schemeClr val="tx1"/>
                </a:solidFill>
                <a:latin typeface="Century Gothic" panose="020B0502020202020204" pitchFamily="34" charset="0"/>
              </a:defRPr>
            </a:lvl1pPr>
          </a:lstStyle>
          <a:p>
            <a:r>
              <a:rPr lang="en-US" dirty="0" smtClean="0"/>
              <a:t>Click to add title</a:t>
            </a:r>
            <a:endParaRPr lang="en-US" dirty="0"/>
          </a:p>
        </p:txBody>
      </p:sp>
      <p:sp>
        <p:nvSpPr>
          <p:cNvPr id="13" name="Content Placeholder 2"/>
          <p:cNvSpPr>
            <a:spLocks noGrp="1"/>
          </p:cNvSpPr>
          <p:nvPr>
            <p:ph idx="1"/>
          </p:nvPr>
        </p:nvSpPr>
        <p:spPr>
          <a:xfrm>
            <a:off x="626910" y="1428664"/>
            <a:ext cx="2308762" cy="2816186"/>
          </a:xfrm>
          <a:prstGeom prst="round2DiagRect">
            <a:avLst/>
          </a:prstGeom>
          <a:noFill/>
          <a:ln>
            <a:noFill/>
          </a:ln>
        </p:spPr>
        <p:txBody>
          <a:bodyPr vert="horz" lIns="0" tIns="0" rIns="0" bIns="0" rtlCol="0">
            <a:noAutofit/>
          </a:bodyPr>
          <a:lstStyle>
            <a:lvl1pPr marL="0" marR="0" indent="0" algn="l" defTabSz="456758" rtl="0" eaLnBrk="1" fontAlgn="auto" latinLnBrk="0" hangingPunct="1">
              <a:lnSpc>
                <a:spcPct val="100000"/>
              </a:lnSpc>
              <a:spcBef>
                <a:spcPct val="20000"/>
              </a:spcBef>
              <a:spcAft>
                <a:spcPts val="0"/>
              </a:spcAft>
              <a:buClrTx/>
              <a:buSzTx/>
              <a:buFont typeface="Arial"/>
              <a:buNone/>
              <a:tabLst/>
              <a:defRPr lang="en-US" sz="1400" b="1" kern="1200" cap="all">
                <a:solidFill>
                  <a:schemeClr val="accent4"/>
                </a:solidFill>
                <a:latin typeface="Century Gothic" panose="020B0502020202020204" pitchFamily="34" charset="0"/>
                <a:ea typeface="+mn-ea"/>
                <a:cs typeface="Century Gothic" panose="020B0502020202020204" pitchFamily="34" charset="0"/>
              </a:defRPr>
            </a:lvl1pPr>
            <a:lvl2pPr marL="0" indent="0" algn="l" defTabSz="456758" rtl="0" eaLnBrk="1" latinLnBrk="0" hangingPunct="1">
              <a:spcBef>
                <a:spcPct val="20000"/>
              </a:spcBef>
              <a:buFont typeface="Arial"/>
              <a:buNone/>
              <a:defRPr lang="en-US" sz="1400" kern="1200" dirty="0" smtClean="0">
                <a:solidFill>
                  <a:schemeClr val="tx1">
                    <a:lumMod val="75000"/>
                    <a:lumOff val="25000"/>
                  </a:schemeClr>
                </a:solidFill>
                <a:latin typeface="Century Gothic" panose="020B0502020202020204" pitchFamily="34" charset="0"/>
                <a:ea typeface="+mn-ea"/>
                <a:cs typeface="Century Gothic" panose="020B0502020202020204" pitchFamily="34" charset="0"/>
              </a:defRPr>
            </a:lvl2pPr>
            <a:lvl3pPr marL="228600" indent="-228600" algn="l" defTabSz="456758" rtl="0" eaLnBrk="1" latinLnBrk="0" hangingPunct="1">
              <a:spcBef>
                <a:spcPct val="20000"/>
              </a:spcBef>
              <a:buFont typeface="Arial"/>
              <a:buChar char="•"/>
              <a:defRPr lang="en-US" sz="1400" kern="1200" dirty="0" smtClean="0">
                <a:solidFill>
                  <a:schemeClr val="tx1">
                    <a:lumMod val="75000"/>
                    <a:lumOff val="25000"/>
                  </a:schemeClr>
                </a:solidFill>
                <a:latin typeface="Century Gothic" panose="020B0502020202020204" pitchFamily="34" charset="0"/>
                <a:ea typeface="+mn-ea"/>
                <a:cs typeface="Century Gothic" panose="020B0502020202020204" pitchFamily="34" charset="0"/>
              </a:defRPr>
            </a:lvl3pPr>
            <a:lvl4pPr marL="228600" indent="-228600" algn="l" defTabSz="456758" rtl="0" eaLnBrk="1" latinLnBrk="0" hangingPunct="1">
              <a:spcBef>
                <a:spcPct val="20000"/>
              </a:spcBef>
              <a:buFont typeface="Arial"/>
              <a:buChar char="•"/>
              <a:defRPr lang="en-US" sz="1400" kern="1200" dirty="0" smtClean="0">
                <a:solidFill>
                  <a:schemeClr val="tx1">
                    <a:lumMod val="75000"/>
                    <a:lumOff val="25000"/>
                  </a:schemeClr>
                </a:solidFill>
                <a:latin typeface="Century Gothic" panose="020B0502020202020204" pitchFamily="34" charset="0"/>
                <a:ea typeface="+mn-ea"/>
                <a:cs typeface="Century Gothic" panose="020B0502020202020204" pitchFamily="34" charset="0"/>
              </a:defRPr>
            </a:lvl4pPr>
            <a:lvl5pPr marL="228600" indent="-228600" algn="l" defTabSz="456758" rtl="0" eaLnBrk="1" latinLnBrk="0" hangingPunct="1">
              <a:spcBef>
                <a:spcPct val="20000"/>
              </a:spcBef>
              <a:buFont typeface="Arial"/>
              <a:buChar char="•"/>
              <a:defRPr lang="en-US" sz="1400" kern="1200" dirty="0">
                <a:solidFill>
                  <a:schemeClr val="tx1">
                    <a:lumMod val="75000"/>
                    <a:lumOff val="25000"/>
                  </a:schemeClr>
                </a:solidFill>
                <a:latin typeface="Century Gothic" panose="020B0502020202020204" pitchFamily="34" charset="0"/>
                <a:ea typeface="+mn-ea"/>
                <a:cs typeface="Century Gothic" panose="020B0502020202020204" pitchFamily="34" charset="0"/>
              </a:defRPr>
            </a:lvl5pPr>
          </a:lstStyle>
          <a:p>
            <a:pPr marL="0" marR="0" lvl="0" indent="0" algn="l" defTabSz="456758"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14" name="Picture Placeholder 14"/>
          <p:cNvSpPr>
            <a:spLocks noGrp="1"/>
          </p:cNvSpPr>
          <p:nvPr>
            <p:ph type="pic" sz="quarter" idx="15" hasCustomPrompt="1"/>
          </p:nvPr>
        </p:nvSpPr>
        <p:spPr>
          <a:xfrm>
            <a:off x="0" y="4974662"/>
            <a:ext cx="9144000" cy="1883338"/>
          </a:xfrm>
          <a:prstGeom prst="rect">
            <a:avLst/>
          </a:prstGeom>
        </p:spPr>
        <p:txBody>
          <a:bodyPr/>
          <a:lstStyle>
            <a:lvl1pPr>
              <a:defRPr/>
            </a:lvl1pPr>
          </a:lstStyle>
          <a:p>
            <a:r>
              <a:rPr lang="en-US" dirty="0" smtClean="0"/>
              <a:t>photo</a:t>
            </a:r>
            <a:endParaRPr lang="en-US" dirty="0"/>
          </a:p>
        </p:txBody>
      </p:sp>
      <p:sp>
        <p:nvSpPr>
          <p:cNvPr id="9" name="Content Placeholder 2"/>
          <p:cNvSpPr>
            <a:spLocks noGrp="1"/>
          </p:cNvSpPr>
          <p:nvPr>
            <p:ph idx="16" hasCustomPrompt="1"/>
          </p:nvPr>
        </p:nvSpPr>
        <p:spPr>
          <a:xfrm>
            <a:off x="3536953" y="1650610"/>
            <a:ext cx="4897435" cy="1510502"/>
          </a:xfrm>
          <a:prstGeom prst="rect">
            <a:avLst/>
          </a:prstGeom>
        </p:spPr>
        <p:txBody>
          <a:bodyPr vert="horz" lIns="0" tIns="0" rIns="0" bIns="0" rtlCol="0">
            <a:noAutofit/>
          </a:bodyPr>
          <a:lstStyle>
            <a:lvl1pPr marL="0" marR="0" indent="0" algn="l" defTabSz="456758" rtl="0" eaLnBrk="1" fontAlgn="auto" latinLnBrk="0" hangingPunct="1">
              <a:lnSpc>
                <a:spcPct val="100000"/>
              </a:lnSpc>
              <a:spcBef>
                <a:spcPct val="20000"/>
              </a:spcBef>
              <a:spcAft>
                <a:spcPts val="0"/>
              </a:spcAft>
              <a:buClrTx/>
              <a:buSzTx/>
              <a:buFont typeface="Arial"/>
              <a:buNone/>
              <a:tabLst/>
              <a:defRPr kumimoji="0" lang="en-US" sz="2400" b="0" i="0" u="none" strike="noStrike" kern="1200" cap="none" spc="0" normalizeH="0" baseline="0" noProof="0">
                <a:ln>
                  <a:noFill/>
                </a:ln>
                <a:solidFill>
                  <a:schemeClr val="tx1"/>
                </a:solidFill>
                <a:effectLst/>
                <a:uLnTx/>
                <a:uFillTx/>
                <a:latin typeface="Century Gothic" panose="020B0502020202020204" pitchFamily="34" charset="0"/>
                <a:cs typeface="Century Gothic" panose="020B0502020202020204" pitchFamily="34" charset="0"/>
              </a:defRPr>
            </a:lvl1pPr>
            <a:lvl2pPr marL="0" indent="0" algn="l" defTabSz="456758" rtl="0" eaLnBrk="1" latinLnBrk="0" hangingPunct="1">
              <a:spcBef>
                <a:spcPct val="20000"/>
              </a:spcBef>
              <a:buFont typeface="Arial"/>
              <a:buNone/>
              <a:defRPr lang="en-US" sz="1400" kern="1200" dirty="0" smtClean="0">
                <a:solidFill>
                  <a:schemeClr val="tx1">
                    <a:lumMod val="75000"/>
                    <a:lumOff val="25000"/>
                  </a:schemeClr>
                </a:solidFill>
                <a:latin typeface="Century Gothic" panose="020B0502020202020204" pitchFamily="34" charset="0"/>
                <a:ea typeface="+mn-ea"/>
                <a:cs typeface="Century Gothic" panose="020B0502020202020204" pitchFamily="34" charset="0"/>
              </a:defRPr>
            </a:lvl2pPr>
            <a:lvl3pPr marL="228600" indent="-228600" algn="l" defTabSz="456758" rtl="0" eaLnBrk="1" latinLnBrk="0" hangingPunct="1">
              <a:spcBef>
                <a:spcPct val="20000"/>
              </a:spcBef>
              <a:buFont typeface="Arial"/>
              <a:buChar char="•"/>
              <a:defRPr lang="en-US" sz="1400" kern="1200" dirty="0" smtClean="0">
                <a:solidFill>
                  <a:schemeClr val="tx1">
                    <a:lumMod val="75000"/>
                    <a:lumOff val="25000"/>
                  </a:schemeClr>
                </a:solidFill>
                <a:latin typeface="Century Gothic" panose="020B0502020202020204" pitchFamily="34" charset="0"/>
                <a:ea typeface="+mn-ea"/>
                <a:cs typeface="Century Gothic" panose="020B0502020202020204" pitchFamily="34" charset="0"/>
              </a:defRPr>
            </a:lvl3pPr>
            <a:lvl4pPr marL="228600" indent="-228600" algn="l" defTabSz="456758" rtl="0" eaLnBrk="1" latinLnBrk="0" hangingPunct="1">
              <a:spcBef>
                <a:spcPct val="20000"/>
              </a:spcBef>
              <a:buFont typeface="Arial"/>
              <a:buChar char="•"/>
              <a:defRPr lang="en-US" sz="1400" kern="1200" dirty="0" smtClean="0">
                <a:solidFill>
                  <a:schemeClr val="tx1">
                    <a:lumMod val="75000"/>
                    <a:lumOff val="25000"/>
                  </a:schemeClr>
                </a:solidFill>
                <a:latin typeface="Century Gothic" panose="020B0502020202020204" pitchFamily="34" charset="0"/>
                <a:ea typeface="+mn-ea"/>
                <a:cs typeface="Century Gothic" panose="020B0502020202020204" pitchFamily="34" charset="0"/>
              </a:defRPr>
            </a:lvl4pPr>
            <a:lvl5pPr marL="228600" indent="-228600" algn="l" defTabSz="456758" rtl="0" eaLnBrk="1" latinLnBrk="0" hangingPunct="1">
              <a:spcBef>
                <a:spcPct val="20000"/>
              </a:spcBef>
              <a:buFont typeface="Arial"/>
              <a:buChar char="•"/>
              <a:defRPr lang="en-US" sz="1400" kern="1200" dirty="0">
                <a:solidFill>
                  <a:schemeClr val="tx1">
                    <a:lumMod val="75000"/>
                    <a:lumOff val="25000"/>
                  </a:schemeClr>
                </a:solidFill>
                <a:latin typeface="Century Gothic" panose="020B0502020202020204" pitchFamily="34" charset="0"/>
                <a:ea typeface="+mn-ea"/>
                <a:cs typeface="Century Gothic" panose="020B0502020202020204" pitchFamily="34" charset="0"/>
              </a:defRPr>
            </a:lvl5pPr>
          </a:lstStyle>
          <a:p>
            <a:pPr marL="0" marR="0" lvl="0" indent="0" algn="l" defTabSz="456758" rtl="0" eaLnBrk="1" fontAlgn="auto" latinLnBrk="0" hangingPunct="1">
              <a:lnSpc>
                <a:spcPct val="100000"/>
              </a:lnSpc>
              <a:spcBef>
                <a:spcPct val="20000"/>
              </a:spcBef>
              <a:spcAft>
                <a:spcPts val="0"/>
              </a:spcAft>
              <a:buClrTx/>
              <a:buSzTx/>
              <a:buFont typeface="Arial"/>
              <a:buNone/>
              <a:tabLst/>
              <a:defRPr/>
            </a:pPr>
            <a:r>
              <a:rPr lang="en-US" sz="3600" dirty="0" smtClean="0">
                <a:solidFill>
                  <a:srgbClr val="5F5F5F"/>
                </a:solidFill>
                <a:latin typeface="Georgia"/>
                <a:cs typeface="Georgia"/>
              </a:rPr>
              <a:t>“</a:t>
            </a:r>
          </a:p>
          <a:p>
            <a:pPr marL="0" marR="0" lvl="0" indent="0" algn="l" defTabSz="456758" rtl="0" eaLnBrk="1" fontAlgn="auto" latinLnBrk="0" hangingPunct="1">
              <a:lnSpc>
                <a:spcPct val="100000"/>
              </a:lnSpc>
              <a:spcBef>
                <a:spcPct val="20000"/>
              </a:spcBef>
              <a:spcAft>
                <a:spcPts val="0"/>
              </a:spcAft>
              <a:buClrTx/>
              <a:buSzTx/>
              <a:buFont typeface="Arial"/>
              <a:buNone/>
              <a:tabLst/>
              <a:defRPr/>
            </a:pPr>
            <a:r>
              <a:rPr lang="en-US" sz="1600" dirty="0" smtClean="0"/>
              <a:t>Insert quote here</a:t>
            </a:r>
          </a:p>
          <a:p>
            <a:pPr marL="0" marR="0" lvl="0" indent="0" algn="l" defTabSz="456758" rtl="0" eaLnBrk="1" fontAlgn="auto" latinLnBrk="0" hangingPunct="1">
              <a:lnSpc>
                <a:spcPct val="100000"/>
              </a:lnSpc>
              <a:spcBef>
                <a:spcPct val="20000"/>
              </a:spcBef>
              <a:spcAft>
                <a:spcPts val="0"/>
              </a:spcAft>
              <a:buClrTx/>
              <a:buSzTx/>
              <a:buFont typeface="Arial"/>
              <a:buNone/>
              <a:tabLst/>
              <a:defRPr/>
            </a:pPr>
            <a:endParaRPr lang="en-US" sz="1600" dirty="0" smtClean="0"/>
          </a:p>
          <a:p>
            <a:pPr marL="0" marR="0" lvl="0" indent="0" algn="l" defTabSz="456758" rtl="0" eaLnBrk="1" fontAlgn="auto" latinLnBrk="0" hangingPunct="1">
              <a:lnSpc>
                <a:spcPct val="100000"/>
              </a:lnSpc>
              <a:spcBef>
                <a:spcPct val="20000"/>
              </a:spcBef>
              <a:spcAft>
                <a:spcPts val="0"/>
              </a:spcAft>
              <a:buClrTx/>
              <a:buSzTx/>
              <a:buFont typeface="Arial"/>
              <a:buNone/>
              <a:tabLst/>
              <a:defRPr/>
            </a:pPr>
            <a:r>
              <a:rPr lang="en-US" sz="3600" dirty="0" smtClean="0">
                <a:solidFill>
                  <a:srgbClr val="5F5F5F"/>
                </a:solidFill>
                <a:latin typeface="Georgia"/>
                <a:cs typeface="Georgia"/>
              </a:rPr>
              <a:t>										”</a:t>
            </a:r>
          </a:p>
        </p:txBody>
      </p:sp>
    </p:spTree>
    <p:extLst>
      <p:ext uri="{BB962C8B-B14F-4D97-AF65-F5344CB8AC3E}">
        <p14:creationId xmlns:p14="http://schemas.microsoft.com/office/powerpoint/2010/main" val="1442953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hoto and stat coll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a:t>
            </a:fld>
            <a:endParaRPr lang="en-US" dirty="0">
              <a:solidFill>
                <a:prstClr val="black">
                  <a:tint val="75000"/>
                </a:prstClr>
              </a:solidFill>
            </a:endParaRPr>
          </a:p>
        </p:txBody>
      </p:sp>
      <p:sp>
        <p:nvSpPr>
          <p:cNvPr id="22" name="Picture Placeholder 13"/>
          <p:cNvSpPr>
            <a:spLocks noGrp="1"/>
          </p:cNvSpPr>
          <p:nvPr>
            <p:ph type="pic" sz="quarter" idx="13" hasCustomPrompt="1"/>
          </p:nvPr>
        </p:nvSpPr>
        <p:spPr>
          <a:xfrm>
            <a:off x="1201313" y="989544"/>
            <a:ext cx="1459802" cy="1629834"/>
          </a:xfrm>
          <a:prstGeom prst="rect">
            <a:avLst/>
          </a:prstGeom>
          <a:ln w="28575">
            <a:noFill/>
          </a:ln>
        </p:spPr>
        <p:txBody>
          <a:bodyPr/>
          <a:lstStyle>
            <a:lvl1pPr marL="0" indent="0">
              <a:buNone/>
              <a:defRPr>
                <a:solidFill>
                  <a:schemeClr val="tx1"/>
                </a:solidFill>
              </a:defRPr>
            </a:lvl1pPr>
          </a:lstStyle>
          <a:p>
            <a:r>
              <a:rPr lang="en-US" dirty="0" smtClean="0"/>
              <a:t>picture</a:t>
            </a:r>
            <a:endParaRPr lang="en-US" dirty="0"/>
          </a:p>
        </p:txBody>
      </p:sp>
      <p:sp>
        <p:nvSpPr>
          <p:cNvPr id="21" name="Slide Number Placeholder 5"/>
          <p:cNvSpPr txBox="1">
            <a:spLocks/>
          </p:cNvSpPr>
          <p:nvPr userDrawn="1"/>
        </p:nvSpPr>
        <p:spPr>
          <a:xfrm>
            <a:off x="8665403" y="6094939"/>
            <a:ext cx="478597" cy="365125"/>
          </a:xfrm>
          <a:prstGeom prst="rect">
            <a:avLst/>
          </a:prstGeom>
        </p:spPr>
        <p:txBody>
          <a:bodyPr vert="horz" lIns="0" tIns="0" rIns="0" bIns="0" rtlCol="0" anchor="b"/>
          <a:lstStyle>
            <a:defPPr>
              <a:defRPr lang="en-US"/>
            </a:defPPr>
            <a:lvl1pPr algn="ctr" rtl="0" fontAlgn="base">
              <a:spcBef>
                <a:spcPct val="0"/>
              </a:spcBef>
              <a:spcAft>
                <a:spcPct val="0"/>
              </a:spcAft>
              <a:defRPr lang="en-US" sz="700" kern="1200" smtClean="0">
                <a:solidFill>
                  <a:prstClr val="black">
                    <a:tint val="75000"/>
                  </a:prstClr>
                </a:solidFill>
                <a:latin typeface="Franklin Gothic Book"/>
                <a:ea typeface="+mn-ea"/>
                <a:cs typeface="Franklin Gothic Book"/>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defTabSz="456758"/>
            <a:fld id="{F3C03C5D-6A7C-2442-8685-B16D7D0DC519}" type="slidenum">
              <a:rPr lang="en-US" smtClean="0"/>
              <a:pPr defTabSz="456758"/>
              <a:t>‹#›</a:t>
            </a:fld>
            <a:endParaRPr lang="en-US" dirty="0"/>
          </a:p>
        </p:txBody>
      </p:sp>
      <p:sp>
        <p:nvSpPr>
          <p:cNvPr id="23" name="Picture Placeholder 13"/>
          <p:cNvSpPr>
            <a:spLocks noGrp="1"/>
          </p:cNvSpPr>
          <p:nvPr>
            <p:ph type="pic" sz="quarter" idx="14" hasCustomPrompt="1"/>
          </p:nvPr>
        </p:nvSpPr>
        <p:spPr>
          <a:xfrm>
            <a:off x="1201313" y="2691345"/>
            <a:ext cx="1459802" cy="1629834"/>
          </a:xfrm>
          <a:prstGeom prst="rect">
            <a:avLst/>
          </a:prstGeom>
          <a:ln w="28575">
            <a:noFill/>
          </a:ln>
        </p:spPr>
        <p:txBody>
          <a:bodyPr/>
          <a:lstStyle>
            <a:lvl1pPr marL="0" indent="0">
              <a:buNone/>
              <a:defRPr>
                <a:solidFill>
                  <a:schemeClr val="bg1"/>
                </a:solidFill>
              </a:defRPr>
            </a:lvl1pPr>
          </a:lstStyle>
          <a:p>
            <a:r>
              <a:rPr lang="en-US" dirty="0" smtClean="0"/>
              <a:t>INSERT PICTURE</a:t>
            </a:r>
            <a:endParaRPr lang="en-US" dirty="0"/>
          </a:p>
        </p:txBody>
      </p:sp>
      <p:sp>
        <p:nvSpPr>
          <p:cNvPr id="24" name="Picture Placeholder 13"/>
          <p:cNvSpPr>
            <a:spLocks noGrp="1"/>
          </p:cNvSpPr>
          <p:nvPr>
            <p:ph type="pic" sz="quarter" idx="15" hasCustomPrompt="1"/>
          </p:nvPr>
        </p:nvSpPr>
        <p:spPr>
          <a:xfrm>
            <a:off x="6491353" y="999072"/>
            <a:ext cx="1459802" cy="1629834"/>
          </a:xfrm>
          <a:prstGeom prst="rect">
            <a:avLst/>
          </a:prstGeom>
          <a:ln w="28575">
            <a:noFill/>
          </a:ln>
        </p:spPr>
        <p:txBody>
          <a:bodyPr/>
          <a:lstStyle>
            <a:lvl1pPr marL="0" indent="0">
              <a:buNone/>
              <a:defRPr>
                <a:solidFill>
                  <a:schemeClr val="bg1"/>
                </a:solidFill>
              </a:defRPr>
            </a:lvl1pPr>
          </a:lstStyle>
          <a:p>
            <a:r>
              <a:rPr lang="en-US" dirty="0" smtClean="0"/>
              <a:t>INSERT PICTURE</a:t>
            </a:r>
            <a:endParaRPr lang="en-US" dirty="0"/>
          </a:p>
        </p:txBody>
      </p:sp>
      <p:sp>
        <p:nvSpPr>
          <p:cNvPr id="25" name="Picture Placeholder 13"/>
          <p:cNvSpPr>
            <a:spLocks noGrp="1"/>
          </p:cNvSpPr>
          <p:nvPr>
            <p:ph type="pic" sz="quarter" idx="16" hasCustomPrompt="1"/>
          </p:nvPr>
        </p:nvSpPr>
        <p:spPr>
          <a:xfrm>
            <a:off x="6491353" y="2696639"/>
            <a:ext cx="1459802" cy="1629834"/>
          </a:xfrm>
          <a:prstGeom prst="rect">
            <a:avLst/>
          </a:prstGeom>
          <a:ln w="28575">
            <a:noFill/>
          </a:ln>
        </p:spPr>
        <p:txBody>
          <a:bodyPr/>
          <a:lstStyle>
            <a:lvl1pPr marL="0" indent="0">
              <a:buNone/>
              <a:defRPr>
                <a:solidFill>
                  <a:schemeClr val="bg1"/>
                </a:solidFill>
              </a:defRPr>
            </a:lvl1pPr>
          </a:lstStyle>
          <a:p>
            <a:r>
              <a:rPr lang="en-US" dirty="0" smtClean="0"/>
              <a:t>INSERT PICTURE</a:t>
            </a:r>
            <a:endParaRPr lang="en-US" dirty="0"/>
          </a:p>
        </p:txBody>
      </p:sp>
      <p:sp>
        <p:nvSpPr>
          <p:cNvPr id="26" name="Picture Placeholder 13"/>
          <p:cNvSpPr>
            <a:spLocks noGrp="1"/>
          </p:cNvSpPr>
          <p:nvPr>
            <p:ph type="pic" sz="quarter" idx="17" hasCustomPrompt="1"/>
          </p:nvPr>
        </p:nvSpPr>
        <p:spPr>
          <a:xfrm>
            <a:off x="1201313" y="4390159"/>
            <a:ext cx="1459802" cy="1629834"/>
          </a:xfrm>
          <a:prstGeom prst="rect">
            <a:avLst/>
          </a:prstGeom>
          <a:ln w="28575">
            <a:noFill/>
          </a:ln>
        </p:spPr>
        <p:txBody>
          <a:bodyPr/>
          <a:lstStyle>
            <a:lvl1pPr marL="0" indent="0">
              <a:buNone/>
              <a:defRPr>
                <a:solidFill>
                  <a:schemeClr val="bg1"/>
                </a:solidFill>
              </a:defRPr>
            </a:lvl1pPr>
          </a:lstStyle>
          <a:p>
            <a:r>
              <a:rPr lang="en-US" dirty="0" smtClean="0"/>
              <a:t>INSERT PICTURE</a:t>
            </a:r>
            <a:endParaRPr lang="en-US" dirty="0"/>
          </a:p>
        </p:txBody>
      </p:sp>
      <p:sp>
        <p:nvSpPr>
          <p:cNvPr id="27" name="Picture Placeholder 13"/>
          <p:cNvSpPr>
            <a:spLocks noGrp="1"/>
          </p:cNvSpPr>
          <p:nvPr>
            <p:ph type="pic" sz="quarter" idx="18" hasCustomPrompt="1"/>
          </p:nvPr>
        </p:nvSpPr>
        <p:spPr>
          <a:xfrm>
            <a:off x="6491353" y="4387850"/>
            <a:ext cx="1459802" cy="1629834"/>
          </a:xfrm>
          <a:prstGeom prst="rect">
            <a:avLst/>
          </a:prstGeom>
          <a:ln w="28575">
            <a:noFill/>
          </a:ln>
        </p:spPr>
        <p:txBody>
          <a:bodyPr/>
          <a:lstStyle>
            <a:lvl1pPr marL="0" indent="0">
              <a:buNone/>
              <a:defRPr>
                <a:solidFill>
                  <a:schemeClr val="bg1"/>
                </a:solidFill>
              </a:defRPr>
            </a:lvl1pPr>
          </a:lstStyle>
          <a:p>
            <a:r>
              <a:rPr lang="en-US" dirty="0" smtClean="0"/>
              <a:t>INSERT PICTURE</a:t>
            </a:r>
            <a:endParaRPr lang="en-US" dirty="0"/>
          </a:p>
        </p:txBody>
      </p:sp>
      <p:sp>
        <p:nvSpPr>
          <p:cNvPr id="11" name="Content Placeholder 2"/>
          <p:cNvSpPr>
            <a:spLocks noGrp="1"/>
          </p:cNvSpPr>
          <p:nvPr>
            <p:ph idx="19" hasCustomPrompt="1"/>
          </p:nvPr>
        </p:nvSpPr>
        <p:spPr>
          <a:xfrm>
            <a:off x="2723790" y="999072"/>
            <a:ext cx="3704890" cy="5018612"/>
          </a:xfrm>
          <a:prstGeom prst="rect">
            <a:avLst/>
          </a:prstGeom>
          <a:solidFill>
            <a:schemeClr val="bg1">
              <a:lumMod val="95000"/>
            </a:schemeClr>
          </a:solidFill>
        </p:spPr>
        <p:txBody>
          <a:bodyPr/>
          <a:lstStyle>
            <a:lvl1pPr marL="0" indent="0">
              <a:buNone/>
              <a:defRPr sz="2400">
                <a:latin typeface="Arial" panose="020B0604020202020204" pitchFamily="34" charset="0"/>
                <a:cs typeface="Arial" panose="020B0604020202020204" pitchFamily="34" charset="0"/>
              </a:defRPr>
            </a:lvl1pPr>
          </a:lstStyle>
          <a:p>
            <a:pPr>
              <a:defRPr/>
            </a:pPr>
            <a:r>
              <a:rPr lang="en-US" dirty="0" smtClean="0"/>
              <a:t>photo/text/object</a:t>
            </a:r>
          </a:p>
        </p:txBody>
      </p:sp>
      <p:pic>
        <p:nvPicPr>
          <p:cNvPr id="12" name="Picture 3" descr="C:\Users\E021545\Desktop\ODO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92825"/>
            <a:ext cx="9271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555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vider/Full Screen Image with White Text">
    <p:spTree>
      <p:nvGrpSpPr>
        <p:cNvPr id="1" name=""/>
        <p:cNvGrpSpPr/>
        <p:nvPr/>
      </p:nvGrpSpPr>
      <p:grpSpPr>
        <a:xfrm>
          <a:off x="0" y="0"/>
          <a:ext cx="0" cy="0"/>
          <a:chOff x="0" y="0"/>
          <a:chExt cx="0" cy="0"/>
        </a:xfrm>
      </p:grpSpPr>
      <p:sp>
        <p:nvSpPr>
          <p:cNvPr id="10" name="Picture Placeholder 14"/>
          <p:cNvSpPr>
            <a:spLocks noGrp="1"/>
          </p:cNvSpPr>
          <p:nvPr>
            <p:ph type="pic" sz="quarter" idx="14"/>
          </p:nvPr>
        </p:nvSpPr>
        <p:spPr>
          <a:xfrm>
            <a:off x="0" y="0"/>
            <a:ext cx="9144000" cy="6858000"/>
          </a:xfrm>
          <a:prstGeom prst="rect">
            <a:avLst/>
          </a:prstGeom>
          <a:solidFill>
            <a:srgbClr val="464646"/>
          </a:solidFill>
        </p:spPr>
        <p:txBody>
          <a:bodyPr/>
          <a:lstStyle>
            <a:lvl1pPr marL="0" indent="0">
              <a:buNone/>
              <a:defRPr>
                <a:solidFill>
                  <a:schemeClr val="bg1"/>
                </a:solidFill>
              </a:defRPr>
            </a:lvl1pPr>
          </a:lstStyle>
          <a:p>
            <a:endParaRPr lang="en-US" dirty="0"/>
          </a:p>
        </p:txBody>
      </p:sp>
      <p:sp>
        <p:nvSpPr>
          <p:cNvPr id="11" name="Title 1"/>
          <p:cNvSpPr>
            <a:spLocks noGrp="1"/>
          </p:cNvSpPr>
          <p:nvPr>
            <p:ph type="title" hasCustomPrompt="1"/>
          </p:nvPr>
        </p:nvSpPr>
        <p:spPr>
          <a:xfrm>
            <a:off x="431800" y="4893647"/>
            <a:ext cx="8432800" cy="1502920"/>
          </a:xfrm>
          <a:prstGeom prst="rect">
            <a:avLst/>
          </a:prstGeom>
        </p:spPr>
        <p:txBody>
          <a:bodyPr vert="horz" lIns="0" tIns="0" rIns="0" bIns="0" rtlCol="0" anchor="b">
            <a:noAutofit/>
          </a:bodyPr>
          <a:lstStyle>
            <a:lvl1pPr algn="l" defTabSz="456758" rtl="0" eaLnBrk="1" latinLnBrk="0" hangingPunct="1">
              <a:lnSpc>
                <a:spcPct val="90000"/>
              </a:lnSpc>
              <a:spcBef>
                <a:spcPct val="0"/>
              </a:spcBef>
              <a:buNone/>
              <a:defRPr lang="en-US" sz="2800" b="0" kern="1200" dirty="0">
                <a:solidFill>
                  <a:schemeClr val="bg1"/>
                </a:solidFill>
                <a:effectLst/>
                <a:latin typeface="Century Gothic" panose="020B0502020202020204" pitchFamily="34" charset="0"/>
                <a:ea typeface="+mj-ea"/>
                <a:cs typeface="Century Gothic" panose="020B0502020202020204" pitchFamily="34" charset="0"/>
              </a:defRPr>
            </a:lvl1pPr>
          </a:lstStyle>
          <a:p>
            <a:pPr marL="0" marR="0" lvl="0" indent="0" algn="ctr" defTabSz="456758" rtl="0" eaLnBrk="1" fontAlgn="auto" latinLnBrk="0" hangingPunct="1">
              <a:lnSpc>
                <a:spcPct val="90000"/>
              </a:lnSpc>
              <a:spcBef>
                <a:spcPct val="0"/>
              </a:spcBef>
              <a:spcAft>
                <a:spcPts val="0"/>
              </a:spcAft>
              <a:buClrTx/>
              <a:buSzTx/>
              <a:buFontTx/>
              <a:buNone/>
              <a:tabLst/>
              <a:defRPr/>
            </a:pPr>
            <a:r>
              <a:rPr lang="en-US" dirty="0" smtClean="0"/>
              <a:t>Click to edit master title style</a:t>
            </a:r>
            <a:endParaRPr lang="en-US" dirty="0"/>
          </a:p>
        </p:txBody>
      </p:sp>
      <p:sp>
        <p:nvSpPr>
          <p:cNvPr id="13" name="TextBox 12"/>
          <p:cNvSpPr txBox="1"/>
          <p:nvPr userDrawn="1"/>
        </p:nvSpPr>
        <p:spPr>
          <a:xfrm>
            <a:off x="-4025900" y="3425391"/>
            <a:ext cx="3487548" cy="2308324"/>
          </a:xfrm>
          <a:prstGeom prst="rect">
            <a:avLst/>
          </a:prstGeom>
          <a:noFill/>
        </p:spPr>
        <p:txBody>
          <a:bodyPr wrap="square" rtlCol="0">
            <a:spAutoFit/>
          </a:bodyPr>
          <a:lstStyle/>
          <a:p>
            <a:pPr algn="r"/>
            <a:r>
              <a:rPr lang="en-US" sz="4800" dirty="0" smtClean="0">
                <a:solidFill>
                  <a:srgbClr val="FFFFFF"/>
                </a:solidFill>
                <a:latin typeface="Franklin Gothic Medium"/>
                <a:cs typeface="Franklin Gothic Medium"/>
              </a:rPr>
              <a:t>Slide</a:t>
            </a:r>
            <a:r>
              <a:rPr lang="en-US" sz="4800" baseline="0" dirty="0" smtClean="0">
                <a:solidFill>
                  <a:srgbClr val="FFFFFF"/>
                </a:solidFill>
                <a:latin typeface="Franklin Gothic Medium"/>
                <a:cs typeface="Franklin Gothic Medium"/>
              </a:rPr>
              <a:t> divider with </a:t>
            </a:r>
          </a:p>
          <a:p>
            <a:pPr algn="r"/>
            <a:r>
              <a:rPr lang="en-US" sz="4800" baseline="0" dirty="0" smtClean="0">
                <a:solidFill>
                  <a:srgbClr val="FFFFFF"/>
                </a:solidFill>
                <a:latin typeface="Franklin Gothic Medium"/>
                <a:cs typeface="Franklin Gothic Medium"/>
              </a:rPr>
              <a:t>white text</a:t>
            </a:r>
          </a:p>
        </p:txBody>
      </p:sp>
      <p:sp>
        <p:nvSpPr>
          <p:cNvPr id="14" name="TextBox 13"/>
          <p:cNvSpPr txBox="1"/>
          <p:nvPr userDrawn="1"/>
        </p:nvSpPr>
        <p:spPr>
          <a:xfrm>
            <a:off x="-6290849" y="6442502"/>
            <a:ext cx="5714398" cy="415498"/>
          </a:xfrm>
          <a:prstGeom prst="rect">
            <a:avLst/>
          </a:prstGeom>
          <a:noFill/>
        </p:spPr>
        <p:txBody>
          <a:bodyPr wrap="square" rtlCol="0">
            <a:spAutoFit/>
          </a:bodyPr>
          <a:lstStyle/>
          <a:p>
            <a:pPr algn="r"/>
            <a:r>
              <a:rPr lang="en-US" sz="2100" dirty="0" smtClean="0">
                <a:solidFill>
                  <a:srgbClr val="FFFFFF"/>
                </a:solidFill>
                <a:latin typeface="Franklin Gothic Medium"/>
                <a:cs typeface="Franklin Gothic Medium"/>
              </a:rPr>
              <a:t>Image Size : 10 x 7.5</a:t>
            </a:r>
            <a:endParaRPr lang="en-US" sz="2100" dirty="0">
              <a:solidFill>
                <a:srgbClr val="FFFFFF"/>
              </a:solidFill>
              <a:latin typeface="Franklin Gothic Medium"/>
              <a:cs typeface="Franklin Gothic Medium"/>
            </a:endParaRPr>
          </a:p>
        </p:txBody>
      </p:sp>
      <p:sp>
        <p:nvSpPr>
          <p:cNvPr id="7"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910D792-C0AE-4E50-A4F2-E451F87C23D1}" type="slidenum">
              <a:rPr lang="en-US" smtClean="0"/>
              <a:pPr/>
              <a:t>‹#›</a:t>
            </a:fld>
            <a:endParaRPr lang="en-US" dirty="0"/>
          </a:p>
        </p:txBody>
      </p:sp>
    </p:spTree>
    <p:extLst>
      <p:ext uri="{BB962C8B-B14F-4D97-AF65-F5344CB8AC3E}">
        <p14:creationId xmlns:p14="http://schemas.microsoft.com/office/powerpoint/2010/main" val="1343142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563562"/>
          </a:xfrm>
        </p:spPr>
        <p:txBody>
          <a:bodyPr>
            <a:normAutofit/>
          </a:bodyPr>
          <a:lstStyle>
            <a:lvl1pPr algn="l">
              <a:defRPr sz="2800" b="1">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atin typeface="Century Gothic" panose="020B0502020202020204" pitchFamily="34" charset="0"/>
              </a:defRPr>
            </a:lvl1pPr>
            <a:lvl2pPr>
              <a:defRPr sz="2400" baseline="0">
                <a:latin typeface="Century Gothic" panose="020B0502020202020204" pitchFamily="34" charset="0"/>
              </a:defRPr>
            </a:lvl2pPr>
            <a:lvl3pPr>
              <a:defRPr sz="2400">
                <a:latin typeface="Century Gothic" panose="020B0502020202020204"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 Placeholder 10"/>
          <p:cNvSpPr>
            <a:spLocks noGrp="1"/>
          </p:cNvSpPr>
          <p:nvPr>
            <p:ph type="body" sz="quarter" idx="10" hasCustomPrompt="1"/>
          </p:nvPr>
        </p:nvSpPr>
        <p:spPr>
          <a:xfrm>
            <a:off x="457200" y="762000"/>
            <a:ext cx="7315200" cy="457200"/>
          </a:xfrm>
        </p:spPr>
        <p:txBody>
          <a:bodyPr>
            <a:noAutofit/>
          </a:bodyPr>
          <a:lstStyle>
            <a:lvl1pPr marL="0" indent="0">
              <a:buNone/>
              <a:defRPr sz="2400" baseline="0"/>
            </a:lvl1pPr>
          </a:lstStyle>
          <a:p>
            <a:pPr lvl="0"/>
            <a:r>
              <a:rPr lang="en-US" dirty="0" smtClean="0"/>
              <a:t>Click to edit master text styles</a:t>
            </a:r>
          </a:p>
        </p:txBody>
      </p:sp>
      <p:sp>
        <p:nvSpPr>
          <p:cNvPr id="5"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0D792-C0AE-4E50-A4F2-E451F87C23D1}" type="slidenum">
              <a:rPr lang="en-US" smtClean="0"/>
              <a:t>‹#›</a:t>
            </a:fld>
            <a:endParaRPr lang="en-US" dirty="0"/>
          </a:p>
        </p:txBody>
      </p:sp>
    </p:spTree>
    <p:extLst>
      <p:ext uri="{BB962C8B-B14F-4D97-AF65-F5344CB8AC3E}">
        <p14:creationId xmlns:p14="http://schemas.microsoft.com/office/powerpoint/2010/main" val="314716937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74638"/>
            <a:ext cx="8229600" cy="563562"/>
          </a:xfrm>
        </p:spPr>
        <p:txBody>
          <a:bodyPr>
            <a:normAutofit/>
          </a:bodyPr>
          <a:lstStyle>
            <a:lvl1pPr algn="l">
              <a:defRPr sz="2800" b="1">
                <a:effectLst/>
              </a:defRPr>
            </a:lvl1pPr>
          </a:lstStyle>
          <a:p>
            <a:r>
              <a:rPr lang="en-US" dirty="0" smtClean="0"/>
              <a:t>Click to edit master title style</a:t>
            </a:r>
            <a:endParaRPr lang="en-US" dirty="0"/>
          </a:p>
        </p:txBody>
      </p:sp>
      <p:sp>
        <p:nvSpPr>
          <p:cNvPr id="7" name="Text Placeholder 10"/>
          <p:cNvSpPr>
            <a:spLocks noGrp="1"/>
          </p:cNvSpPr>
          <p:nvPr>
            <p:ph type="body" sz="quarter" idx="10" hasCustomPrompt="1"/>
          </p:nvPr>
        </p:nvSpPr>
        <p:spPr>
          <a:xfrm>
            <a:off x="457200" y="762000"/>
            <a:ext cx="8229600" cy="457200"/>
          </a:xfrm>
        </p:spPr>
        <p:txBody>
          <a:bodyPr>
            <a:noAutofit/>
          </a:bodyPr>
          <a:lstStyle>
            <a:lvl1pPr marL="0" indent="0">
              <a:buNone/>
              <a:defRPr sz="2400" baseline="0"/>
            </a:lvl1pPr>
          </a:lstStyle>
          <a:p>
            <a:pPr lvl="0"/>
            <a:r>
              <a:rPr lang="en-US" dirty="0" smtClean="0"/>
              <a:t>Click to edit master text styles</a:t>
            </a:r>
          </a:p>
        </p:txBody>
      </p:sp>
      <p:sp>
        <p:nvSpPr>
          <p:cNvPr id="4"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0D792-C0AE-4E50-A4F2-E451F87C23D1}" type="slidenum">
              <a:rPr lang="en-US" smtClean="0"/>
              <a:t>‹#›</a:t>
            </a:fld>
            <a:endParaRPr lang="en-US" dirty="0"/>
          </a:p>
        </p:txBody>
      </p:sp>
    </p:spTree>
    <p:extLst>
      <p:ext uri="{BB962C8B-B14F-4D97-AF65-F5344CB8AC3E}">
        <p14:creationId xmlns:p14="http://schemas.microsoft.com/office/powerpoint/2010/main" val="234024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400">
                <a:latin typeface="Century Gothic" panose="020B0502020202020204" pitchFamily="34" charset="0"/>
              </a:defRPr>
            </a:lvl1pPr>
            <a:lvl2pPr>
              <a:defRPr sz="2400">
                <a:latin typeface="Century Gothic" panose="020B0502020202020204" pitchFamily="34" charset="0"/>
              </a:defRPr>
            </a:lvl2pPr>
            <a:lvl3pPr>
              <a:defRPr sz="2400">
                <a:latin typeface="Century Gothic" panose="020B0502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0"/>
            <a:ext cx="4038600" cy="4525963"/>
          </a:xfrm>
        </p:spPr>
        <p:txBody>
          <a:bodyPr/>
          <a:lstStyle>
            <a:lvl1pPr>
              <a:defRPr sz="2400">
                <a:latin typeface="Century Gothic" panose="020B0502020202020204" pitchFamily="34" charset="0"/>
              </a:defRPr>
            </a:lvl1pPr>
            <a:lvl2pPr>
              <a:defRPr sz="2400">
                <a:latin typeface="Century Gothic" panose="020B0502020202020204" pitchFamily="34" charset="0"/>
              </a:defRPr>
            </a:lvl2pPr>
            <a:lvl3pPr>
              <a:defRPr sz="2400">
                <a:latin typeface="Century Gothic" panose="020B0502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itle 1"/>
          <p:cNvSpPr>
            <a:spLocks noGrp="1"/>
          </p:cNvSpPr>
          <p:nvPr>
            <p:ph type="title" hasCustomPrompt="1"/>
          </p:nvPr>
        </p:nvSpPr>
        <p:spPr>
          <a:xfrm>
            <a:off x="457200" y="274638"/>
            <a:ext cx="8229600" cy="563562"/>
          </a:xfrm>
        </p:spPr>
        <p:txBody>
          <a:bodyPr>
            <a:normAutofit/>
          </a:bodyPr>
          <a:lstStyle>
            <a:lvl1pPr algn="l">
              <a:defRPr sz="2800" b="1">
                <a:effectLst/>
              </a:defRPr>
            </a:lvl1pPr>
          </a:lstStyle>
          <a:p>
            <a:r>
              <a:rPr lang="en-US" dirty="0" smtClean="0"/>
              <a:t>Click to edit master title style</a:t>
            </a:r>
            <a:endParaRPr lang="en-US" dirty="0"/>
          </a:p>
        </p:txBody>
      </p:sp>
      <p:sp>
        <p:nvSpPr>
          <p:cNvPr id="9" name="Text Placeholder 10"/>
          <p:cNvSpPr>
            <a:spLocks noGrp="1"/>
          </p:cNvSpPr>
          <p:nvPr>
            <p:ph type="body" sz="quarter" idx="13" hasCustomPrompt="1"/>
          </p:nvPr>
        </p:nvSpPr>
        <p:spPr>
          <a:xfrm>
            <a:off x="457200" y="762000"/>
            <a:ext cx="8229600" cy="457200"/>
          </a:xfrm>
        </p:spPr>
        <p:txBody>
          <a:bodyPr>
            <a:noAutofit/>
          </a:bodyPr>
          <a:lstStyle>
            <a:lvl1pPr marL="0" indent="0">
              <a:buNone/>
              <a:defRPr sz="2400" baseline="0"/>
            </a:lvl1pPr>
          </a:lstStyle>
          <a:p>
            <a:pPr lvl="0"/>
            <a:r>
              <a:rPr lang="en-US" dirty="0" smtClean="0"/>
              <a:t>Click to edit master text styles</a:t>
            </a:r>
          </a:p>
        </p:txBody>
      </p:sp>
      <p:sp>
        <p:nvSpPr>
          <p:cNvPr id="6"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0D792-C0AE-4E50-A4F2-E451F87C23D1}" type="slidenum">
              <a:rPr lang="en-US" smtClean="0"/>
              <a:t>‹#›</a:t>
            </a:fld>
            <a:endParaRPr lang="en-US" dirty="0"/>
          </a:p>
        </p:txBody>
      </p:sp>
    </p:spTree>
    <p:extLst>
      <p:ext uri="{BB962C8B-B14F-4D97-AF65-F5344CB8AC3E}">
        <p14:creationId xmlns:p14="http://schemas.microsoft.com/office/powerpoint/2010/main" val="29044436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Option 1">
    <p:spTree>
      <p:nvGrpSpPr>
        <p:cNvPr id="1" name=""/>
        <p:cNvGrpSpPr/>
        <p:nvPr/>
      </p:nvGrpSpPr>
      <p:grpSpPr>
        <a:xfrm>
          <a:off x="0" y="0"/>
          <a:ext cx="0" cy="0"/>
          <a:chOff x="0" y="0"/>
          <a:chExt cx="0" cy="0"/>
        </a:xfrm>
      </p:grpSpPr>
      <p:sp>
        <p:nvSpPr>
          <p:cNvPr id="5" name="Rectangle 4"/>
          <p:cNvSpPr/>
          <p:nvPr userDrawn="1"/>
        </p:nvSpPr>
        <p:spPr>
          <a:xfrm>
            <a:off x="0" y="1752600"/>
            <a:ext cx="9144000" cy="35814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Text Placeholder 3"/>
          <p:cNvSpPr>
            <a:spLocks noGrp="1"/>
          </p:cNvSpPr>
          <p:nvPr>
            <p:ph type="body" sz="quarter" idx="10"/>
          </p:nvPr>
        </p:nvSpPr>
        <p:spPr>
          <a:xfrm>
            <a:off x="5867400" y="1905000"/>
            <a:ext cx="3048000" cy="533400"/>
          </a:xfrm>
        </p:spPr>
        <p:txBody>
          <a:bodyPr/>
          <a:lstStyle>
            <a:lvl1pPr marL="0" indent="0">
              <a:buNone/>
              <a:defRPr sz="2800" b="1">
                <a:solidFill>
                  <a:schemeClr val="bg1"/>
                </a:solidFill>
              </a:defRPr>
            </a:lvl1pPr>
          </a:lstStyle>
          <a:p>
            <a:pPr lvl="0"/>
            <a:r>
              <a:rPr lang="en-US" dirty="0" smtClean="0"/>
              <a:t>Click to edit</a:t>
            </a:r>
          </a:p>
        </p:txBody>
      </p:sp>
      <p:sp>
        <p:nvSpPr>
          <p:cNvPr id="6" name="Text Placeholder 5"/>
          <p:cNvSpPr>
            <a:spLocks noGrp="1"/>
          </p:cNvSpPr>
          <p:nvPr>
            <p:ph type="body" sz="quarter" idx="11"/>
          </p:nvPr>
        </p:nvSpPr>
        <p:spPr>
          <a:xfrm>
            <a:off x="5867400" y="2438400"/>
            <a:ext cx="3048000" cy="2819400"/>
          </a:xfrm>
        </p:spPr>
        <p:txBody>
          <a:bodyPr>
            <a:normAutofit/>
          </a:bodyPr>
          <a:lstStyle>
            <a:lvl1pPr marL="0" indent="0">
              <a:buNone/>
              <a:defRPr sz="2400">
                <a:solidFill>
                  <a:schemeClr val="bg1"/>
                </a:solidFill>
              </a:defRPr>
            </a:lvl1pPr>
          </a:lstStyle>
          <a:p>
            <a:pPr lvl="0"/>
            <a:r>
              <a:rPr lang="en-US" dirty="0" smtClean="0"/>
              <a:t>Click to edit Master text styles</a:t>
            </a:r>
          </a:p>
        </p:txBody>
      </p:sp>
      <p:sp>
        <p:nvSpPr>
          <p:cNvPr id="7"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0D792-C0AE-4E50-A4F2-E451F87C23D1}" type="slidenum">
              <a:rPr lang="en-US" smtClean="0"/>
              <a:t>‹#›</a:t>
            </a:fld>
            <a:endParaRPr lang="en-US" dirty="0"/>
          </a:p>
        </p:txBody>
      </p:sp>
    </p:spTree>
    <p:extLst>
      <p:ext uri="{BB962C8B-B14F-4D97-AF65-F5344CB8AC3E}">
        <p14:creationId xmlns:p14="http://schemas.microsoft.com/office/powerpoint/2010/main" val="86155081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719D44A-E4A6-404F-A1F4-D32023A8F673}" type="datetimeFigureOut">
              <a:rPr lang="en-US" smtClean="0"/>
              <a:t>1/4/2019</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C9002D64-1384-4C74-B348-5A9E004B98C4}" type="slidenum">
              <a:rPr lang="en-US" smtClean="0"/>
              <a:t>‹#›</a:t>
            </a:fld>
            <a:endParaRPr lang="en-US" dirty="0"/>
          </a:p>
        </p:txBody>
      </p:sp>
    </p:spTree>
    <p:extLst>
      <p:ext uri="{BB962C8B-B14F-4D97-AF65-F5344CB8AC3E}">
        <p14:creationId xmlns:p14="http://schemas.microsoft.com/office/powerpoint/2010/main" val="664939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1704975" cy="365125"/>
          </a:xfrm>
          <a:prstGeom prst="rect">
            <a:avLst/>
          </a:prstGeom>
        </p:spPr>
        <p:txBody>
          <a:bodyPr/>
          <a:lstStyle/>
          <a:p>
            <a:endParaRPr lang="en-US"/>
          </a:p>
        </p:txBody>
      </p:sp>
      <p:sp>
        <p:nvSpPr>
          <p:cNvPr id="6" name="Footer Placeholder 5"/>
          <p:cNvSpPr>
            <a:spLocks noGrp="1"/>
          </p:cNvSpPr>
          <p:nvPr>
            <p:ph type="ftr" sz="quarter" idx="11"/>
          </p:nvPr>
        </p:nvSpPr>
        <p:spPr>
          <a:xfrm>
            <a:off x="2295525" y="6356350"/>
            <a:ext cx="4972049" cy="365125"/>
          </a:xfrm>
          <a:prstGeom prst="rect">
            <a:avLst/>
          </a:prstGeom>
        </p:spPr>
        <p:txBody>
          <a:bodyPr/>
          <a:lstStyle/>
          <a:p>
            <a:endParaRPr lang="en-US"/>
          </a:p>
        </p:txBody>
      </p:sp>
    </p:spTree>
    <p:extLst>
      <p:ext uri="{BB962C8B-B14F-4D97-AF65-F5344CB8AC3E}">
        <p14:creationId xmlns:p14="http://schemas.microsoft.com/office/powerpoint/2010/main" val="25413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Option 2">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464646"/>
          </a:solidFill>
          <a:ln>
            <a:noFill/>
          </a:ln>
          <a:effectLst/>
        </p:spPr>
        <p:style>
          <a:lnRef idx="1">
            <a:schemeClr val="accent1"/>
          </a:lnRef>
          <a:fillRef idx="3">
            <a:schemeClr val="accent1"/>
          </a:fillRef>
          <a:effectRef idx="2">
            <a:schemeClr val="accent1"/>
          </a:effectRef>
          <a:fontRef idx="minor">
            <a:schemeClr val="lt1"/>
          </a:fontRef>
        </p:style>
        <p:txBody>
          <a:bodyPr lIns="63949" tIns="31974" rIns="63949" bIns="31974" rtlCol="0" anchor="ctr"/>
          <a:lstStyle/>
          <a:p>
            <a:pPr algn="ctr" defTabSz="456758" fontAlgn="auto">
              <a:spcBef>
                <a:spcPts val="0"/>
              </a:spcBef>
              <a:spcAft>
                <a:spcPts val="0"/>
              </a:spcAft>
            </a:pPr>
            <a:endParaRPr lang="en-US" dirty="0">
              <a:solidFill>
                <a:prstClr val="white"/>
              </a:solidFill>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a:t>
            </a:fld>
            <a:endParaRPr lang="en-US" dirty="0">
              <a:solidFill>
                <a:prstClr val="black">
                  <a:tint val="75000"/>
                </a:prstClr>
              </a:solidFill>
            </a:endParaRPr>
          </a:p>
        </p:txBody>
      </p:sp>
      <p:sp>
        <p:nvSpPr>
          <p:cNvPr id="5" name="Title 1"/>
          <p:cNvSpPr>
            <a:spLocks noGrp="1"/>
          </p:cNvSpPr>
          <p:nvPr>
            <p:ph type="ctrTitle" hasCustomPrompt="1"/>
          </p:nvPr>
        </p:nvSpPr>
        <p:spPr>
          <a:xfrm>
            <a:off x="6076950" y="1828800"/>
            <a:ext cx="3067050" cy="435285"/>
          </a:xfrm>
          <a:prstGeom prst="rect">
            <a:avLst/>
          </a:prstGeom>
        </p:spPr>
        <p:txBody>
          <a:bodyPr>
            <a:noAutofit/>
          </a:bodyPr>
          <a:lstStyle>
            <a:lvl1pPr>
              <a:defRPr sz="2800" b="1">
                <a:solidFill>
                  <a:schemeClr val="bg1"/>
                </a:solidFill>
                <a:latin typeface="Century Gothic" panose="020B0502020202020204" pitchFamily="34" charset="0"/>
              </a:defRPr>
            </a:lvl1pPr>
          </a:lstStyle>
          <a:p>
            <a:pPr algn="l"/>
            <a:r>
              <a:rPr lang="en-US" dirty="0" smtClean="0"/>
              <a:t>Agenda</a:t>
            </a:r>
            <a:endParaRPr lang="en-US" dirty="0"/>
          </a:p>
        </p:txBody>
      </p:sp>
      <p:sp>
        <p:nvSpPr>
          <p:cNvPr id="6" name="Subtitle 2"/>
          <p:cNvSpPr>
            <a:spLocks noGrp="1"/>
          </p:cNvSpPr>
          <p:nvPr>
            <p:ph type="subTitle" idx="1" hasCustomPrompt="1"/>
          </p:nvPr>
        </p:nvSpPr>
        <p:spPr>
          <a:xfrm>
            <a:off x="6076950" y="2306417"/>
            <a:ext cx="3067050" cy="416279"/>
          </a:xfrm>
          <a:prstGeom prst="rect">
            <a:avLst/>
          </a:prstGeom>
        </p:spPr>
        <p:txBody>
          <a:bodyPr/>
          <a:lstStyle>
            <a:lvl1pPr>
              <a:defRPr sz="2400">
                <a:solidFill>
                  <a:schemeClr val="bg1"/>
                </a:solidFill>
                <a:latin typeface="Century Gothic" panose="020B0502020202020204" pitchFamily="34" charset="0"/>
              </a:defRPr>
            </a:lvl1pPr>
          </a:lstStyle>
          <a:p>
            <a:pPr>
              <a:spcAft>
                <a:spcPts val="420"/>
              </a:spcAft>
            </a:pPr>
            <a:r>
              <a:rPr lang="en-US" dirty="0" smtClean="0"/>
              <a:t>Title for part one</a:t>
            </a:r>
          </a:p>
          <a:p>
            <a:pPr>
              <a:spcAft>
                <a:spcPts val="420"/>
              </a:spcAft>
            </a:pPr>
            <a:r>
              <a:rPr lang="en-US" dirty="0" smtClean="0"/>
              <a:t>Title for part two</a:t>
            </a:r>
          </a:p>
          <a:p>
            <a:pPr>
              <a:spcAft>
                <a:spcPts val="420"/>
              </a:spcAft>
            </a:pPr>
            <a:r>
              <a:rPr lang="en-US" dirty="0" smtClean="0"/>
              <a:t>Title for part three</a:t>
            </a:r>
          </a:p>
        </p:txBody>
      </p:sp>
    </p:spTree>
    <p:extLst>
      <p:ext uri="{BB962C8B-B14F-4D97-AF65-F5344CB8AC3E}">
        <p14:creationId xmlns:p14="http://schemas.microsoft.com/office/powerpoint/2010/main" val="24707350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anel photo on left, title and content">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0" y="0"/>
            <a:ext cx="9144000" cy="2743200"/>
          </a:xfrm>
        </p:spPr>
        <p:txBody>
          <a:bodyPr/>
          <a:lstStyle/>
          <a:p>
            <a:endParaRPr lang="en-US" dirty="0"/>
          </a:p>
        </p:txBody>
      </p:sp>
      <p:sp>
        <p:nvSpPr>
          <p:cNvPr id="3" name="Slide Number Placeholder 2"/>
          <p:cNvSpPr>
            <a:spLocks noGrp="1"/>
          </p:cNvSpPr>
          <p:nvPr>
            <p:ph type="sldNum" sz="quarter" idx="10"/>
          </p:nvPr>
        </p:nvSpPr>
        <p:spPr/>
        <p:txBody>
          <a:body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a:t>
            </a:fld>
            <a:endParaRPr lang="en-US" dirty="0">
              <a:solidFill>
                <a:prstClr val="black">
                  <a:tint val="75000"/>
                </a:prstClr>
              </a:solidFill>
            </a:endParaRPr>
          </a:p>
        </p:txBody>
      </p:sp>
      <p:sp>
        <p:nvSpPr>
          <p:cNvPr id="5" name="Title 1"/>
          <p:cNvSpPr>
            <a:spLocks noGrp="1"/>
          </p:cNvSpPr>
          <p:nvPr>
            <p:ph type="title" hasCustomPrompt="1"/>
          </p:nvPr>
        </p:nvSpPr>
        <p:spPr>
          <a:xfrm>
            <a:off x="914401" y="2971800"/>
            <a:ext cx="8077200" cy="329219"/>
          </a:xfrm>
          <a:prstGeom prst="rect">
            <a:avLst/>
          </a:prstGeom>
        </p:spPr>
        <p:txBody>
          <a:bodyPr/>
          <a:lstStyle>
            <a:lvl1pPr>
              <a:defRPr sz="2800" b="1" baseline="0">
                <a:solidFill>
                  <a:schemeClr val="tx1"/>
                </a:solidFill>
                <a:latin typeface="Century Gothic" panose="020B0502020202020204" pitchFamily="34" charset="0"/>
              </a:defRPr>
            </a:lvl1pPr>
          </a:lstStyle>
          <a:p>
            <a:r>
              <a:rPr lang="en-US" dirty="0" smtClean="0"/>
              <a:t>Click to add title</a:t>
            </a:r>
            <a:endParaRPr lang="en-US" dirty="0"/>
          </a:p>
        </p:txBody>
      </p:sp>
      <p:sp>
        <p:nvSpPr>
          <p:cNvPr id="6" name="Text Placeholder 8"/>
          <p:cNvSpPr>
            <a:spLocks noGrp="1"/>
          </p:cNvSpPr>
          <p:nvPr>
            <p:ph type="body" sz="quarter" idx="13" hasCustomPrompt="1"/>
          </p:nvPr>
        </p:nvSpPr>
        <p:spPr>
          <a:xfrm>
            <a:off x="914400" y="3350369"/>
            <a:ext cx="7998285" cy="376237"/>
          </a:xfrm>
          <a:prstGeom prst="rect">
            <a:avLst/>
          </a:prstGeom>
        </p:spPr>
        <p:txBody>
          <a:bodyPr/>
          <a:lstStyle>
            <a:lvl1pPr marL="0" marR="0" indent="0" algn="l" defTabSz="456758" rtl="0" eaLnBrk="1" fontAlgn="auto" latinLnBrk="0" hangingPunct="1">
              <a:lnSpc>
                <a:spcPct val="100000"/>
              </a:lnSpc>
              <a:spcBef>
                <a:spcPct val="0"/>
              </a:spcBef>
              <a:spcAft>
                <a:spcPts val="0"/>
              </a:spcAft>
              <a:buClrTx/>
              <a:buSzTx/>
              <a:buFontTx/>
              <a:buNone/>
              <a:tabLst/>
              <a:defRPr kumimoji="0" lang="en-US" sz="2400" b="0" i="0" u="none" strike="noStrike" kern="1200" cap="none" spc="0" normalizeH="0" baseline="0" noProof="0">
                <a:ln>
                  <a:noFill/>
                </a:ln>
                <a:solidFill>
                  <a:schemeClr val="tx1"/>
                </a:solidFill>
                <a:effectLst/>
                <a:uLnTx/>
                <a:uFillTx/>
                <a:latin typeface="Century Gothic" panose="020B0502020202020204" pitchFamily="34" charset="0"/>
                <a:cs typeface="Century Gothic" panose="020B0502020202020204" pitchFamily="34" charset="0"/>
              </a:defRPr>
            </a:lvl1pPr>
          </a:lstStyle>
          <a:p>
            <a:pPr lvl="0"/>
            <a:r>
              <a:rPr lang="en-US" dirty="0" smtClean="0"/>
              <a:t>If necessary, enter secondary title </a:t>
            </a:r>
          </a:p>
        </p:txBody>
      </p:sp>
    </p:spTree>
    <p:extLst>
      <p:ext uri="{BB962C8B-B14F-4D97-AF65-F5344CB8AC3E}">
        <p14:creationId xmlns:p14="http://schemas.microsoft.com/office/powerpoint/2010/main" val="21748031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panel photo on left, title and content">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0" y="4114800"/>
            <a:ext cx="9144000" cy="2743200"/>
          </a:xfrm>
        </p:spPr>
        <p:txBody>
          <a:bodyPr/>
          <a:lstStyle/>
          <a:p>
            <a:endParaRPr lang="en-US" dirty="0"/>
          </a:p>
        </p:txBody>
      </p:sp>
      <p:sp>
        <p:nvSpPr>
          <p:cNvPr id="3" name="Slide Number Placeholder 2"/>
          <p:cNvSpPr>
            <a:spLocks noGrp="1"/>
          </p:cNvSpPr>
          <p:nvPr>
            <p:ph type="sldNum" sz="quarter" idx="10"/>
          </p:nvPr>
        </p:nvSpPr>
        <p:spPr/>
        <p:txBody>
          <a:body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a:t>
            </a:fld>
            <a:endParaRPr lang="en-US" dirty="0">
              <a:solidFill>
                <a:prstClr val="black">
                  <a:tint val="75000"/>
                </a:prstClr>
              </a:solidFill>
            </a:endParaRPr>
          </a:p>
        </p:txBody>
      </p:sp>
      <p:sp>
        <p:nvSpPr>
          <p:cNvPr id="7" name="Title 1"/>
          <p:cNvSpPr>
            <a:spLocks noGrp="1"/>
          </p:cNvSpPr>
          <p:nvPr>
            <p:ph type="title" hasCustomPrompt="1"/>
          </p:nvPr>
        </p:nvSpPr>
        <p:spPr>
          <a:xfrm>
            <a:off x="457200" y="274638"/>
            <a:ext cx="8229600" cy="563562"/>
          </a:xfrm>
        </p:spPr>
        <p:txBody>
          <a:bodyPr>
            <a:noAutofit/>
          </a:bodyPr>
          <a:lstStyle>
            <a:lvl1pPr algn="l">
              <a:defRPr sz="2800" b="1">
                <a:effectLst/>
              </a:defRPr>
            </a:lvl1pPr>
          </a:lstStyle>
          <a:p>
            <a:r>
              <a:rPr lang="en-US" dirty="0" smtClean="0"/>
              <a:t>Click to edit master title style</a:t>
            </a:r>
            <a:endParaRPr lang="en-US" dirty="0"/>
          </a:p>
        </p:txBody>
      </p:sp>
      <p:sp>
        <p:nvSpPr>
          <p:cNvPr id="9" name="Text Placeholder 10"/>
          <p:cNvSpPr>
            <a:spLocks noGrp="1"/>
          </p:cNvSpPr>
          <p:nvPr>
            <p:ph type="body" sz="quarter" idx="16" hasCustomPrompt="1"/>
          </p:nvPr>
        </p:nvSpPr>
        <p:spPr>
          <a:xfrm>
            <a:off x="457200" y="762000"/>
            <a:ext cx="8229600" cy="457200"/>
          </a:xfrm>
        </p:spPr>
        <p:txBody>
          <a:bodyPr>
            <a:noAutofit/>
          </a:bodyPr>
          <a:lstStyle>
            <a:lvl1pPr marL="0" indent="0">
              <a:buNone/>
              <a:defRPr sz="2400" baseline="0"/>
            </a:lvl1pPr>
          </a:lstStyle>
          <a:p>
            <a:pPr lvl="0"/>
            <a:r>
              <a:rPr lang="en-US" dirty="0" smtClean="0"/>
              <a:t>Click to edit master text styles</a:t>
            </a:r>
          </a:p>
        </p:txBody>
      </p:sp>
    </p:spTree>
    <p:extLst>
      <p:ext uri="{BB962C8B-B14F-4D97-AF65-F5344CB8AC3E}">
        <p14:creationId xmlns:p14="http://schemas.microsoft.com/office/powerpoint/2010/main" val="39715273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four objec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a:t>
            </a:fld>
            <a:endParaRPr lang="en-US" dirty="0">
              <a:solidFill>
                <a:prstClr val="black">
                  <a:tint val="75000"/>
                </a:prstClr>
              </a:solidFill>
            </a:endParaRPr>
          </a:p>
        </p:txBody>
      </p:sp>
      <p:sp>
        <p:nvSpPr>
          <p:cNvPr id="9" name="Content Placeholder 2"/>
          <p:cNvSpPr>
            <a:spLocks noGrp="1"/>
          </p:cNvSpPr>
          <p:nvPr>
            <p:ph idx="13" hasCustomPrompt="1"/>
          </p:nvPr>
        </p:nvSpPr>
        <p:spPr>
          <a:xfrm>
            <a:off x="4648201" y="3657600"/>
            <a:ext cx="3909868" cy="2291066"/>
          </a:xfrm>
          <a:prstGeom prst="rect">
            <a:avLst/>
          </a:prstGeom>
          <a:solidFill>
            <a:srgbClr val="464646"/>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400" kern="1200" dirty="0" smtClean="0">
                <a:solidFill>
                  <a:schemeClr val="tx1"/>
                </a:solidFill>
                <a:latin typeface="Arial" panose="020B0604020202020204" pitchFamily="34" charset="0"/>
                <a:ea typeface="+mn-ea"/>
                <a:cs typeface="Arial" panose="020B0604020202020204" pitchFamily="34" charset="0"/>
              </a:defRPr>
            </a:lvl1pPr>
          </a:lstStyle>
          <a:p>
            <a:pPr>
              <a:defRPr/>
            </a:pPr>
            <a:r>
              <a:rPr lang="en-US" dirty="0" smtClean="0"/>
              <a:t>photo/text/object</a:t>
            </a:r>
          </a:p>
        </p:txBody>
      </p:sp>
      <p:sp>
        <p:nvSpPr>
          <p:cNvPr id="10" name="Content Placeholder 2"/>
          <p:cNvSpPr>
            <a:spLocks noGrp="1"/>
          </p:cNvSpPr>
          <p:nvPr>
            <p:ph idx="14" hasCustomPrompt="1"/>
          </p:nvPr>
        </p:nvSpPr>
        <p:spPr>
          <a:xfrm>
            <a:off x="594887" y="3657600"/>
            <a:ext cx="3891099" cy="2291066"/>
          </a:xfrm>
          <a:prstGeom prst="rect">
            <a:avLst/>
          </a:prstGeo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400" kern="1200" dirty="0" smtClean="0">
                <a:solidFill>
                  <a:schemeClr val="tx1"/>
                </a:solidFill>
                <a:latin typeface="Arial" panose="020B0604020202020204" pitchFamily="34" charset="0"/>
                <a:ea typeface="+mn-ea"/>
                <a:cs typeface="Arial" panose="020B0604020202020204" pitchFamily="34" charset="0"/>
              </a:defRPr>
            </a:lvl1pPr>
          </a:lstStyle>
          <a:p>
            <a:pPr>
              <a:defRPr/>
            </a:pPr>
            <a:r>
              <a:rPr lang="en-US" dirty="0" smtClean="0"/>
              <a:t>photo/text/object</a:t>
            </a:r>
          </a:p>
        </p:txBody>
      </p:sp>
      <p:sp>
        <p:nvSpPr>
          <p:cNvPr id="8" name="Title 1"/>
          <p:cNvSpPr>
            <a:spLocks noGrp="1"/>
          </p:cNvSpPr>
          <p:nvPr>
            <p:ph type="title" hasCustomPrompt="1"/>
          </p:nvPr>
        </p:nvSpPr>
        <p:spPr>
          <a:xfrm>
            <a:off x="428633" y="457209"/>
            <a:ext cx="8286749" cy="631473"/>
          </a:xfrm>
          <a:prstGeom prst="rect">
            <a:avLst/>
          </a:prstGeom>
        </p:spPr>
        <p:txBody>
          <a:bodyPr/>
          <a:lstStyle>
            <a:lvl1pPr>
              <a:lnSpc>
                <a:spcPct val="90000"/>
              </a:lnSpc>
              <a:defRPr lang="en-US" dirty="0"/>
            </a:lvl1pPr>
          </a:lstStyle>
          <a:p>
            <a:r>
              <a:rPr lang="en-US" dirty="0" smtClean="0"/>
              <a:t>Click to edit master title style</a:t>
            </a:r>
            <a:endParaRPr lang="en-US" dirty="0"/>
          </a:p>
        </p:txBody>
      </p:sp>
      <p:pic>
        <p:nvPicPr>
          <p:cNvPr id="11" name="Picture 3" descr="C:\Users\E021545\Desktop\ODO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92825"/>
            <a:ext cx="9271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13"/>
          <p:cNvSpPr>
            <a:spLocks noGrp="1"/>
          </p:cNvSpPr>
          <p:nvPr>
            <p:ph type="pic" sz="quarter" idx="15"/>
          </p:nvPr>
        </p:nvSpPr>
        <p:spPr>
          <a:xfrm>
            <a:off x="594887" y="1143000"/>
            <a:ext cx="3886200" cy="2362200"/>
          </a:xfrm>
        </p:spPr>
        <p:txBody>
          <a:bodyPr/>
          <a:lstStyle/>
          <a:p>
            <a:endParaRPr lang="en-US" dirty="0"/>
          </a:p>
        </p:txBody>
      </p:sp>
      <p:sp>
        <p:nvSpPr>
          <p:cNvPr id="15" name="Picture Placeholder 13"/>
          <p:cNvSpPr>
            <a:spLocks noGrp="1"/>
          </p:cNvSpPr>
          <p:nvPr>
            <p:ph type="pic" sz="quarter" idx="16"/>
          </p:nvPr>
        </p:nvSpPr>
        <p:spPr>
          <a:xfrm>
            <a:off x="4648200" y="1143000"/>
            <a:ext cx="3909869" cy="2362200"/>
          </a:xfrm>
        </p:spPr>
        <p:txBody>
          <a:bodyPr/>
          <a:lstStyle/>
          <a:p>
            <a:endParaRPr lang="en-US" dirty="0"/>
          </a:p>
        </p:txBody>
      </p:sp>
    </p:spTree>
    <p:extLst>
      <p:ext uri="{BB962C8B-B14F-4D97-AF65-F5344CB8AC3E}">
        <p14:creationId xmlns:p14="http://schemas.microsoft.com/office/powerpoint/2010/main" val="16105835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464646"/>
          </a:solidFill>
          <a:ln>
            <a:solidFill>
              <a:srgbClr val="46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2313" y="4406900"/>
            <a:ext cx="7772400" cy="1362075"/>
          </a:xfrm>
        </p:spPr>
        <p:txBody>
          <a:bodyPr anchor="t">
            <a:noAutofit/>
          </a:bodyPr>
          <a:lstStyle>
            <a:lvl1pPr algn="l">
              <a:defRPr sz="3600" b="0" cap="none" baseline="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910D792-C0AE-4E50-A4F2-E451F87C23D1}" type="slidenum">
              <a:rPr lang="en-US" smtClean="0"/>
              <a:pPr/>
              <a:t>‹#›</a:t>
            </a:fld>
            <a:endParaRPr lang="en-US" dirty="0"/>
          </a:p>
        </p:txBody>
      </p:sp>
    </p:spTree>
    <p:extLst>
      <p:ext uri="{BB962C8B-B14F-4D97-AF65-F5344CB8AC3E}">
        <p14:creationId xmlns:p14="http://schemas.microsoft.com/office/powerpoint/2010/main" val="6535597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Rectangle 4"/>
          <p:cNvSpPr/>
          <p:nvPr userDrawn="1"/>
        </p:nvSpPr>
        <p:spPr>
          <a:xfrm>
            <a:off x="6096000" y="2286000"/>
            <a:ext cx="2667000" cy="23622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sp>
        <p:nvSpPr>
          <p:cNvPr id="6" name="Rectangle 5"/>
          <p:cNvSpPr/>
          <p:nvPr userDrawn="1"/>
        </p:nvSpPr>
        <p:spPr>
          <a:xfrm>
            <a:off x="3200400" y="2286000"/>
            <a:ext cx="2667000" cy="23622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userDrawn="1"/>
        </p:nvSpPr>
        <p:spPr>
          <a:xfrm>
            <a:off x="381000" y="2286000"/>
            <a:ext cx="2667000" cy="23622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Text Placeholder 3"/>
          <p:cNvSpPr>
            <a:spLocks noGrp="1"/>
          </p:cNvSpPr>
          <p:nvPr>
            <p:ph type="body" sz="quarter" idx="15" hasCustomPrompt="1"/>
          </p:nvPr>
        </p:nvSpPr>
        <p:spPr>
          <a:xfrm>
            <a:off x="457200" y="2362200"/>
            <a:ext cx="2514600" cy="2209800"/>
          </a:xfrm>
        </p:spPr>
        <p:txBody>
          <a:bodyPr/>
          <a:lstStyle>
            <a:lvl1pPr marL="0" indent="0" algn="ctr">
              <a:buNone/>
              <a:defRPr sz="2400" baseline="0">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10" name="Text Placeholder 3"/>
          <p:cNvSpPr>
            <a:spLocks noGrp="1"/>
          </p:cNvSpPr>
          <p:nvPr>
            <p:ph type="body" sz="quarter" idx="16" hasCustomPrompt="1"/>
          </p:nvPr>
        </p:nvSpPr>
        <p:spPr>
          <a:xfrm>
            <a:off x="3276600" y="2362200"/>
            <a:ext cx="2514600" cy="2209800"/>
          </a:xfrm>
        </p:spPr>
        <p:txBody>
          <a:bodyPr/>
          <a:lstStyle>
            <a:lvl1pPr marL="0" indent="0" algn="ctr">
              <a:buNone/>
              <a:defRPr lang="en-US" sz="2400" kern="1200" baseline="0" dirty="0" smtClean="0">
                <a:solidFill>
                  <a:schemeClr val="bg1"/>
                </a:solidFill>
                <a:latin typeface="Arial" panose="020B0604020202020204" pitchFamily="34" charset="0"/>
                <a:ea typeface="Verdana" pitchFamily="34" charset="0"/>
                <a:cs typeface="Arial" panose="020B0604020202020204" pitchFamily="34" charset="0"/>
              </a:defRPr>
            </a:lvl1pPr>
          </a:lstStyle>
          <a:p>
            <a:pPr marL="0" lvl="0" indent="0" algn="ctr" rtl="0" eaLnBrk="0" fontAlgn="base" hangingPunct="0">
              <a:spcBef>
                <a:spcPct val="20000"/>
              </a:spcBef>
              <a:spcAft>
                <a:spcPct val="0"/>
              </a:spcAft>
              <a:buFont typeface="Arial" panose="020B0604020202020204" pitchFamily="34" charset="0"/>
              <a:buNone/>
            </a:pPr>
            <a:r>
              <a:rPr lang="en-US" dirty="0" smtClean="0"/>
              <a:t>Click to edit master text styles</a:t>
            </a:r>
          </a:p>
        </p:txBody>
      </p:sp>
      <p:sp>
        <p:nvSpPr>
          <p:cNvPr id="12" name="Text Placeholder 3"/>
          <p:cNvSpPr>
            <a:spLocks noGrp="1"/>
          </p:cNvSpPr>
          <p:nvPr>
            <p:ph type="body" sz="quarter" idx="17" hasCustomPrompt="1"/>
          </p:nvPr>
        </p:nvSpPr>
        <p:spPr>
          <a:xfrm>
            <a:off x="6172200" y="2362200"/>
            <a:ext cx="2514600" cy="2209800"/>
          </a:xfrm>
        </p:spPr>
        <p:txBody>
          <a:bodyPr/>
          <a:lstStyle>
            <a:lvl1pPr marL="0" indent="0" algn="ctr">
              <a:buNone/>
              <a:defRPr sz="2400" baseline="0">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8"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0D792-C0AE-4E50-A4F2-E451F87C23D1}" type="slidenum">
              <a:rPr lang="en-US" smtClean="0"/>
              <a:t>‹#›</a:t>
            </a:fld>
            <a:endParaRPr lang="en-US" dirty="0"/>
          </a:p>
        </p:txBody>
      </p:sp>
    </p:spTree>
    <p:extLst>
      <p:ext uri="{BB962C8B-B14F-4D97-AF65-F5344CB8AC3E}">
        <p14:creationId xmlns:p14="http://schemas.microsoft.com/office/powerpoint/2010/main" val="25924638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5" name="Picture Placeholder 4"/>
          <p:cNvSpPr>
            <a:spLocks noGrp="1"/>
          </p:cNvSpPr>
          <p:nvPr>
            <p:ph type="pic" sz="quarter" idx="20"/>
          </p:nvPr>
        </p:nvSpPr>
        <p:spPr>
          <a:xfrm>
            <a:off x="6172200" y="1600200"/>
            <a:ext cx="2514600" cy="2438400"/>
          </a:xfrm>
        </p:spPr>
        <p:txBody>
          <a:bodyPr/>
          <a:lstStyle/>
          <a:p>
            <a:endParaRPr lang="en-US" dirty="0"/>
          </a:p>
        </p:txBody>
      </p:sp>
      <p:sp>
        <p:nvSpPr>
          <p:cNvPr id="5" name="Picture Placeholder 4"/>
          <p:cNvSpPr>
            <a:spLocks noGrp="1"/>
          </p:cNvSpPr>
          <p:nvPr>
            <p:ph type="pic" sz="quarter" idx="18"/>
          </p:nvPr>
        </p:nvSpPr>
        <p:spPr>
          <a:xfrm>
            <a:off x="457200" y="1600200"/>
            <a:ext cx="2514600" cy="2438400"/>
          </a:xfrm>
        </p:spPr>
        <p:txBody>
          <a:bodyPr/>
          <a:lstStyle/>
          <a:p>
            <a:endParaRPr lang="en-US" dirty="0"/>
          </a:p>
        </p:txBody>
      </p:sp>
      <p:sp>
        <p:nvSpPr>
          <p:cNvPr id="2" name="Title 1"/>
          <p:cNvSpPr>
            <a:spLocks noGrp="1"/>
          </p:cNvSpPr>
          <p:nvPr>
            <p:ph type="title" hasCustomPrompt="1"/>
          </p:nvPr>
        </p:nvSpPr>
        <p:spPr>
          <a:xfrm>
            <a:off x="457200" y="274638"/>
            <a:ext cx="8229600" cy="563562"/>
          </a:xfrm>
        </p:spPr>
        <p:txBody>
          <a:bodyPr>
            <a:normAutofit/>
          </a:bodyPr>
          <a:lstStyle>
            <a:lvl1pPr algn="l">
              <a:defRPr sz="2800" b="1">
                <a:effectLst/>
              </a:defRPr>
            </a:lvl1pPr>
          </a:lstStyle>
          <a:p>
            <a:r>
              <a:rPr lang="en-US" dirty="0" smtClean="0"/>
              <a:t>Click to edit master title style</a:t>
            </a:r>
            <a:endParaRPr lang="en-US" dirty="0"/>
          </a:p>
        </p:txBody>
      </p:sp>
      <p:sp>
        <p:nvSpPr>
          <p:cNvPr id="11" name="Text Placeholder 10"/>
          <p:cNvSpPr>
            <a:spLocks noGrp="1"/>
          </p:cNvSpPr>
          <p:nvPr>
            <p:ph type="body" sz="quarter" idx="10" hasCustomPrompt="1"/>
          </p:nvPr>
        </p:nvSpPr>
        <p:spPr>
          <a:xfrm>
            <a:off x="457200" y="762000"/>
            <a:ext cx="8229600" cy="457200"/>
          </a:xfrm>
        </p:spPr>
        <p:txBody>
          <a:bodyPr>
            <a:noAutofit/>
          </a:bodyPr>
          <a:lstStyle>
            <a:lvl1pPr marL="0" indent="0">
              <a:buNone/>
              <a:defRPr sz="2400" b="0" baseline="0"/>
            </a:lvl1pPr>
          </a:lstStyle>
          <a:p>
            <a:pPr lvl="0"/>
            <a:r>
              <a:rPr lang="en-US" dirty="0" smtClean="0"/>
              <a:t>Click to edit master text styles</a:t>
            </a:r>
          </a:p>
        </p:txBody>
      </p:sp>
      <p:sp>
        <p:nvSpPr>
          <p:cNvPr id="4" name="Text Placeholder 3"/>
          <p:cNvSpPr>
            <a:spLocks noGrp="1"/>
          </p:cNvSpPr>
          <p:nvPr>
            <p:ph type="body" sz="quarter" idx="15"/>
          </p:nvPr>
        </p:nvSpPr>
        <p:spPr>
          <a:xfrm>
            <a:off x="457200" y="4038600"/>
            <a:ext cx="2514600" cy="1752600"/>
          </a:xfrm>
        </p:spPr>
        <p:txBody>
          <a:bodyPr/>
          <a:lstStyle>
            <a:lvl1pPr marL="0" indent="0">
              <a:buNone/>
              <a:defRPr sz="2400"/>
            </a:lvl1pPr>
          </a:lstStyle>
          <a:p>
            <a:pPr lvl="0"/>
            <a:r>
              <a:rPr lang="en-US" dirty="0" smtClean="0"/>
              <a:t>Click to edit</a:t>
            </a:r>
          </a:p>
        </p:txBody>
      </p:sp>
      <p:sp>
        <p:nvSpPr>
          <p:cNvPr id="10" name="Text Placeholder 3"/>
          <p:cNvSpPr>
            <a:spLocks noGrp="1"/>
          </p:cNvSpPr>
          <p:nvPr>
            <p:ph type="body" sz="quarter" idx="16"/>
          </p:nvPr>
        </p:nvSpPr>
        <p:spPr>
          <a:xfrm>
            <a:off x="3352800" y="4038600"/>
            <a:ext cx="2514600" cy="1752600"/>
          </a:xfrm>
        </p:spPr>
        <p:txBody>
          <a:bodyPr/>
          <a:lstStyle>
            <a:lvl1pPr marL="0" indent="0">
              <a:buNone/>
              <a:defRPr sz="2400"/>
            </a:lvl1pPr>
          </a:lstStyle>
          <a:p>
            <a:pPr lvl="0"/>
            <a:r>
              <a:rPr lang="en-US" dirty="0" smtClean="0"/>
              <a:t>Click to edit</a:t>
            </a:r>
          </a:p>
        </p:txBody>
      </p:sp>
      <p:sp>
        <p:nvSpPr>
          <p:cNvPr id="12" name="Text Placeholder 3"/>
          <p:cNvSpPr>
            <a:spLocks noGrp="1"/>
          </p:cNvSpPr>
          <p:nvPr>
            <p:ph type="body" sz="quarter" idx="17"/>
          </p:nvPr>
        </p:nvSpPr>
        <p:spPr>
          <a:xfrm>
            <a:off x="6172200" y="4038600"/>
            <a:ext cx="2514600" cy="1752600"/>
          </a:xfrm>
        </p:spPr>
        <p:txBody>
          <a:bodyPr/>
          <a:lstStyle>
            <a:lvl1pPr marL="0" indent="0">
              <a:buNone/>
              <a:defRPr sz="2400"/>
            </a:lvl1pPr>
          </a:lstStyle>
          <a:p>
            <a:pPr lvl="0"/>
            <a:r>
              <a:rPr lang="en-US" dirty="0" smtClean="0"/>
              <a:t>Click to edit</a:t>
            </a:r>
          </a:p>
        </p:txBody>
      </p:sp>
      <p:sp>
        <p:nvSpPr>
          <p:cNvPr id="13"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0D792-C0AE-4E50-A4F2-E451F87C23D1}" type="slidenum">
              <a:rPr lang="en-US" smtClean="0"/>
              <a:t>‹#›</a:t>
            </a:fld>
            <a:endParaRPr lang="en-US" dirty="0"/>
          </a:p>
        </p:txBody>
      </p:sp>
      <p:sp>
        <p:nvSpPr>
          <p:cNvPr id="14" name="Picture Placeholder 4"/>
          <p:cNvSpPr>
            <a:spLocks noGrp="1"/>
          </p:cNvSpPr>
          <p:nvPr>
            <p:ph type="pic" sz="quarter" idx="19"/>
          </p:nvPr>
        </p:nvSpPr>
        <p:spPr>
          <a:xfrm>
            <a:off x="3352800" y="1600200"/>
            <a:ext cx="2514600" cy="2438400"/>
          </a:xfrm>
        </p:spPr>
        <p:txBody>
          <a:bodyPr/>
          <a:lstStyle/>
          <a:p>
            <a:endParaRPr lang="en-US" dirty="0"/>
          </a:p>
        </p:txBody>
      </p:sp>
    </p:spTree>
    <p:extLst>
      <p:ext uri="{BB962C8B-B14F-4D97-AF65-F5344CB8AC3E}">
        <p14:creationId xmlns:p14="http://schemas.microsoft.com/office/powerpoint/2010/main" val="31562096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Avoid second level bullets.</a:t>
            </a:r>
          </a:p>
          <a:p>
            <a:pPr lvl="1"/>
            <a:r>
              <a:rPr lang="en-US" dirty="0" smtClean="0"/>
              <a:t>Move to the notes instead.</a:t>
            </a:r>
          </a:p>
        </p:txBody>
      </p:sp>
      <p:pic>
        <p:nvPicPr>
          <p:cNvPr id="2052" name="Picture 3" descr="C:\Users\E021545\Desktop\ODOT.png"/>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0" y="6092825"/>
            <a:ext cx="9271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0D792-C0AE-4E50-A4F2-E451F87C23D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61" r:id="rId1"/>
    <p:sldLayoutId id="2147483862" r:id="rId2"/>
    <p:sldLayoutId id="2147483967" r:id="rId3"/>
    <p:sldLayoutId id="2147483968" r:id="rId4"/>
    <p:sldLayoutId id="2147483969" r:id="rId5"/>
    <p:sldLayoutId id="2147483964" r:id="rId6"/>
    <p:sldLayoutId id="2147483863" r:id="rId7"/>
    <p:sldLayoutId id="2147483864" r:id="rId8"/>
    <p:sldLayoutId id="2147483857" r:id="rId9"/>
    <p:sldLayoutId id="2147483865" r:id="rId10"/>
    <p:sldLayoutId id="2147483962" r:id="rId11"/>
    <p:sldLayoutId id="2147483965" r:id="rId12"/>
    <p:sldLayoutId id="2147483859" r:id="rId13"/>
    <p:sldLayoutId id="2147483963" r:id="rId14"/>
    <p:sldLayoutId id="2147483966" r:id="rId15"/>
    <p:sldLayoutId id="2147483960" r:id="rId16"/>
    <p:sldLayoutId id="2147483854" r:id="rId17"/>
    <p:sldLayoutId id="2147483855" r:id="rId18"/>
    <p:sldLayoutId id="2147483858" r:id="rId19"/>
    <p:sldLayoutId id="2147483971" r:id="rId20"/>
    <p:sldLayoutId id="2147483972" r:id="rId21"/>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lang="en-US" sz="2400" kern="1200" dirty="0">
          <a:solidFill>
            <a:schemeClr val="tx1"/>
          </a:solidFill>
          <a:latin typeface="Century Gothic" panose="020B0502020202020204"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lang="en-US" sz="2400" kern="1200" dirty="0">
          <a:solidFill>
            <a:schemeClr val="tx1"/>
          </a:solidFill>
          <a:latin typeface="Century Gothic" panose="020B0502020202020204"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8.jpeg"/><Relationship Id="rId18" Type="http://schemas.openxmlformats.org/officeDocument/2006/relationships/image" Target="../media/image22.png"/><Relationship Id="rId3" Type="http://schemas.openxmlformats.org/officeDocument/2006/relationships/image" Target="../media/image11.png"/><Relationship Id="rId7" Type="http://schemas.openxmlformats.org/officeDocument/2006/relationships/image" Target="../media/image14.png"/><Relationship Id="rId12" Type="http://schemas.microsoft.com/office/2007/relationships/hdphoto" Target="../media/hdphoto3.wdp"/><Relationship Id="rId17" Type="http://schemas.openxmlformats.org/officeDocument/2006/relationships/image" Target="../media/image21.jpeg"/><Relationship Id="rId2" Type="http://schemas.openxmlformats.org/officeDocument/2006/relationships/notesSlide" Target="../notesSlides/notesSlide10.xml"/><Relationship Id="rId16" Type="http://schemas.microsoft.com/office/2007/relationships/hdphoto" Target="../media/hdphoto4.wdp"/><Relationship Id="rId1" Type="http://schemas.openxmlformats.org/officeDocument/2006/relationships/slideLayout" Target="../slideLayouts/slideLayout13.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jpeg"/><Relationship Id="rId15" Type="http://schemas.openxmlformats.org/officeDocument/2006/relationships/image" Target="../media/image20.png"/><Relationship Id="rId10" Type="http://schemas.openxmlformats.org/officeDocument/2006/relationships/image" Target="../media/image16.png"/><Relationship Id="rId4" Type="http://schemas.microsoft.com/office/2007/relationships/hdphoto" Target="../media/hdphoto1.wdp"/><Relationship Id="rId9" Type="http://schemas.openxmlformats.org/officeDocument/2006/relationships/image" Target="../media/image15.jpeg"/><Relationship Id="rId1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6200" y="2808287"/>
            <a:ext cx="4876800" cy="1470025"/>
          </a:xfrm>
        </p:spPr>
        <p:txBody>
          <a:bodyPr>
            <a:normAutofit/>
          </a:bodyPr>
          <a:lstStyle/>
          <a:p>
            <a:r>
              <a:rPr lang="en-US" sz="3600" dirty="0" smtClean="0"/>
              <a:t>ODOT Speed Zones</a:t>
            </a:r>
            <a:endParaRPr lang="en-US" sz="3600" dirty="0"/>
          </a:p>
        </p:txBody>
      </p:sp>
      <p:sp>
        <p:nvSpPr>
          <p:cNvPr id="9" name="Content Placeholder 8"/>
          <p:cNvSpPr>
            <a:spLocks noGrp="1"/>
          </p:cNvSpPr>
          <p:nvPr>
            <p:ph idx="11"/>
          </p:nvPr>
        </p:nvSpPr>
        <p:spPr/>
        <p:txBody>
          <a:bodyPr/>
          <a:lstStyle/>
          <a:p>
            <a:pPr>
              <a:defRPr/>
            </a:pPr>
            <a:r>
              <a:rPr lang="en-US" sz="2400" dirty="0" smtClean="0"/>
              <a:t>Oregon Transportation Commission</a:t>
            </a:r>
          </a:p>
          <a:p>
            <a:pPr>
              <a:defRPr/>
            </a:pPr>
            <a:r>
              <a:rPr lang="en-US" sz="2400" dirty="0" smtClean="0"/>
              <a:t>January 2019</a:t>
            </a:r>
            <a:endParaRPr lang="en-US" sz="2400" dirty="0"/>
          </a:p>
        </p:txBody>
      </p:sp>
      <p:pic>
        <p:nvPicPr>
          <p:cNvPr id="7" name="Picture Placeholder 6"/>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0" y="2583597"/>
            <a:ext cx="3733800" cy="1919406"/>
          </a:xfrm>
        </p:spPr>
      </p:pic>
    </p:spTree>
    <p:extLst>
      <p:ext uri="{BB962C8B-B14F-4D97-AF65-F5344CB8AC3E}">
        <p14:creationId xmlns:p14="http://schemas.microsoft.com/office/powerpoint/2010/main" val="42303223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p:cNvGraphicFramePr>
          <p:nvPr>
            <p:extLst>
              <p:ext uri="{D42A27DB-BD31-4B8C-83A1-F6EECF244321}">
                <p14:modId xmlns:p14="http://schemas.microsoft.com/office/powerpoint/2010/main" val="505451432"/>
              </p:ext>
            </p:extLst>
          </p:nvPr>
        </p:nvGraphicFramePr>
        <p:xfrm>
          <a:off x="445273" y="1446742"/>
          <a:ext cx="8205748" cy="3951795"/>
        </p:xfrm>
        <a:graphic>
          <a:graphicData uri="http://schemas.openxmlformats.org/drawingml/2006/table">
            <a:tbl>
              <a:tblPr firstRow="1" bandRow="1">
                <a:tableStyleId>{69012ECD-51FC-41F1-AA8D-1B2483CD663E}</a:tableStyleId>
              </a:tblPr>
              <a:tblGrid>
                <a:gridCol w="1580388">
                  <a:extLst>
                    <a:ext uri="{9D8B030D-6E8A-4147-A177-3AD203B41FA5}">
                      <a16:colId xmlns:a16="http://schemas.microsoft.com/office/drawing/2014/main" val="3002046695"/>
                    </a:ext>
                  </a:extLst>
                </a:gridCol>
                <a:gridCol w="1297028">
                  <a:extLst>
                    <a:ext uri="{9D8B030D-6E8A-4147-A177-3AD203B41FA5}">
                      <a16:colId xmlns:a16="http://schemas.microsoft.com/office/drawing/2014/main" val="1319024358"/>
                    </a:ext>
                  </a:extLst>
                </a:gridCol>
                <a:gridCol w="1225457">
                  <a:extLst>
                    <a:ext uri="{9D8B030D-6E8A-4147-A177-3AD203B41FA5}">
                      <a16:colId xmlns:a16="http://schemas.microsoft.com/office/drawing/2014/main" val="1043560196"/>
                    </a:ext>
                  </a:extLst>
                </a:gridCol>
                <a:gridCol w="1367625">
                  <a:extLst>
                    <a:ext uri="{9D8B030D-6E8A-4147-A177-3AD203B41FA5}">
                      <a16:colId xmlns:a16="http://schemas.microsoft.com/office/drawing/2014/main" val="1989288906"/>
                    </a:ext>
                  </a:extLst>
                </a:gridCol>
                <a:gridCol w="1367625">
                  <a:extLst>
                    <a:ext uri="{9D8B030D-6E8A-4147-A177-3AD203B41FA5}">
                      <a16:colId xmlns:a16="http://schemas.microsoft.com/office/drawing/2014/main" val="1225635609"/>
                    </a:ext>
                  </a:extLst>
                </a:gridCol>
                <a:gridCol w="1367625">
                  <a:extLst>
                    <a:ext uri="{9D8B030D-6E8A-4147-A177-3AD203B41FA5}">
                      <a16:colId xmlns:a16="http://schemas.microsoft.com/office/drawing/2014/main" val="1799477558"/>
                    </a:ext>
                  </a:extLst>
                </a:gridCol>
              </a:tblGrid>
              <a:tr h="790359">
                <a:tc>
                  <a:txBody>
                    <a:bodyPr/>
                    <a:lstStyle/>
                    <a:p>
                      <a:pPr algn="ctr"/>
                      <a:r>
                        <a:rPr lang="en-US" sz="2000" dirty="0" smtClean="0"/>
                        <a:t>Context →</a:t>
                      </a:r>
                    </a:p>
                    <a:p>
                      <a:pPr algn="ctr"/>
                      <a:r>
                        <a:rPr lang="en-US" sz="2000" dirty="0" smtClean="0"/>
                        <a:t>Roadway ↓</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2000" dirty="0" smtClean="0"/>
                        <a:t>Rural</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2000" dirty="0" smtClean="0"/>
                        <a:t>Rural Town</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2000" dirty="0" smtClean="0"/>
                        <a:t>Suburban</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2000" dirty="0" smtClean="0"/>
                        <a:t>Urban</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2000" dirty="0" smtClean="0"/>
                        <a:t>Urban Core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63107723"/>
                  </a:ext>
                </a:extLst>
              </a:tr>
              <a:tr h="790359">
                <a:tc>
                  <a:txBody>
                    <a:bodyPr/>
                    <a:lstStyle/>
                    <a:p>
                      <a:pPr algn="ctr"/>
                      <a:r>
                        <a:rPr lang="en-US" sz="2000" dirty="0" smtClean="0"/>
                        <a:t>Principal</a:t>
                      </a:r>
                      <a:r>
                        <a:rPr lang="en-US" sz="2000" baseline="0" dirty="0" smtClean="0"/>
                        <a:t> Arterial</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3660758"/>
                  </a:ext>
                </a:extLst>
              </a:tr>
              <a:tr h="790359">
                <a:tc>
                  <a:txBody>
                    <a:bodyPr/>
                    <a:lstStyle/>
                    <a:p>
                      <a:pPr algn="ctr"/>
                      <a:r>
                        <a:rPr lang="en-US" sz="2000" dirty="0" smtClean="0"/>
                        <a:t>Minor</a:t>
                      </a:r>
                      <a:r>
                        <a:rPr lang="en-US" sz="2000" baseline="0" dirty="0" smtClean="0"/>
                        <a:t> Arterial</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3444575"/>
                  </a:ext>
                </a:extLst>
              </a:tr>
              <a:tr h="790359">
                <a:tc>
                  <a:txBody>
                    <a:bodyPr/>
                    <a:lstStyle/>
                    <a:p>
                      <a:pPr algn="ctr"/>
                      <a:r>
                        <a:rPr lang="en-US" sz="2000" dirty="0" smtClean="0"/>
                        <a:t>Collector</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5545802"/>
                  </a:ext>
                </a:extLst>
              </a:tr>
              <a:tr h="790359">
                <a:tc>
                  <a:txBody>
                    <a:bodyPr/>
                    <a:lstStyle/>
                    <a:p>
                      <a:pPr algn="ctr"/>
                      <a:r>
                        <a:rPr lang="en-US" sz="2000" dirty="0" smtClean="0"/>
                        <a:t>Local</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5964790"/>
                  </a:ext>
                </a:extLst>
              </a:tr>
            </a:tbl>
          </a:graphicData>
        </a:graphic>
      </p:graphicFrame>
      <p:pic>
        <p:nvPicPr>
          <p:cNvPr id="1026" name="Picture 2" descr="Related image"/>
          <p:cNvPicPr>
            <a:picLocks noChangeAspect="1" noChangeArrowheads="1"/>
          </p:cNvPicPr>
          <p:nvPr/>
        </p:nvPicPr>
        <p:blipFill rotWithShape="1">
          <a:blip r:embed="rId3" cstate="print">
            <a:grayscl/>
            <a:extLst>
              <a:ext uri="{BEBA8EAE-BF5A-486C-A8C5-ECC9F3942E4B}">
                <a14:imgProps xmlns:a14="http://schemas.microsoft.com/office/drawing/2010/main">
                  <a14:imgLayer r:embed="rId4">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l="20462" t="25860" r="20461" b="32759"/>
          <a:stretch/>
        </p:blipFill>
        <p:spPr bwMode="auto">
          <a:xfrm>
            <a:off x="2075292" y="2536705"/>
            <a:ext cx="381661" cy="286245"/>
          </a:xfrm>
          <a:prstGeom prst="rect">
            <a:avLst/>
          </a:prstGeom>
          <a:solidFill>
            <a:schemeClr val="accent1"/>
          </a:solidFill>
        </p:spPr>
      </p:pic>
      <p:pic>
        <p:nvPicPr>
          <p:cNvPr id="1028" name="Picture 4" descr="Image result for bicycle symbol"/>
          <p:cNvPicPr>
            <a:picLocks noChangeAspect="1" noChangeArrowheads="1"/>
          </p:cNvPicPr>
          <p:nvPr/>
        </p:nvPicPr>
        <p:blipFill rotWithShape="1">
          <a:blip r:embed="rId5" cstate="print">
            <a:lum bright="70000" contrast="-70000"/>
            <a:extLst>
              <a:ext uri="{28A0092B-C50C-407E-A947-70E740481C1C}">
                <a14:useLocalDpi xmlns:a14="http://schemas.microsoft.com/office/drawing/2010/main" val="0"/>
              </a:ext>
            </a:extLst>
          </a:blip>
          <a:srcRect l="9610" t="20571" r="9160" b="28001"/>
          <a:stretch/>
        </p:blipFill>
        <p:spPr bwMode="auto">
          <a:xfrm>
            <a:off x="2519395" y="2536703"/>
            <a:ext cx="419826" cy="2862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edestrian symbol"/>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3001663" y="2559570"/>
            <a:ext cx="159791" cy="2405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elated image"/>
          <p:cNvPicPr>
            <a:picLocks noChangeAspect="1" noChangeArrowheads="1"/>
          </p:cNvPicPr>
          <p:nvPr/>
        </p:nvPicPr>
        <p:blipFill rotWithShape="1">
          <a:blip r:embed="rId3" cstate="print">
            <a:grayscl/>
            <a:extLst>
              <a:ext uri="{BEBA8EAE-BF5A-486C-A8C5-ECC9F3942E4B}">
                <a14:imgProps xmlns:a14="http://schemas.microsoft.com/office/drawing/2010/main">
                  <a14:imgLayer r:embed="rId4">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l="20462" t="25860" r="20461" b="32759"/>
          <a:stretch/>
        </p:blipFill>
        <p:spPr bwMode="auto">
          <a:xfrm>
            <a:off x="2075292" y="3263263"/>
            <a:ext cx="381661" cy="286245"/>
          </a:xfrm>
          <a:prstGeom prst="rect">
            <a:avLst/>
          </a:prstGeom>
          <a:solidFill>
            <a:schemeClr val="accent1"/>
          </a:solidFill>
        </p:spPr>
      </p:pic>
      <p:pic>
        <p:nvPicPr>
          <p:cNvPr id="13" name="Picture 4" descr="Image result for bicycle symbol"/>
          <p:cNvPicPr>
            <a:picLocks noChangeAspect="1" noChangeArrowheads="1"/>
          </p:cNvPicPr>
          <p:nvPr/>
        </p:nvPicPr>
        <p:blipFill rotWithShape="1">
          <a:blip r:embed="rId5" cstate="print">
            <a:lum bright="70000" contrast="-70000"/>
            <a:extLst>
              <a:ext uri="{28A0092B-C50C-407E-A947-70E740481C1C}">
                <a14:useLocalDpi xmlns:a14="http://schemas.microsoft.com/office/drawing/2010/main" val="0"/>
              </a:ext>
            </a:extLst>
          </a:blip>
          <a:srcRect l="9610" t="20571" r="9160" b="28001"/>
          <a:stretch/>
        </p:blipFill>
        <p:spPr bwMode="auto">
          <a:xfrm>
            <a:off x="2519395" y="3263261"/>
            <a:ext cx="419826" cy="28624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Image result for pedestrian symbol"/>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3001663" y="3286128"/>
            <a:ext cx="159791" cy="24051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Related image"/>
          <p:cNvPicPr>
            <a:picLocks noChangeAspect="1" noChangeArrowheads="1"/>
          </p:cNvPicPr>
          <p:nvPr/>
        </p:nvPicPr>
        <p:blipFill rotWithShape="1">
          <a:blip r:embed="rId3" cstate="print">
            <a:grayscl/>
            <a:extLst>
              <a:ext uri="{BEBA8EAE-BF5A-486C-A8C5-ECC9F3942E4B}">
                <a14:imgProps xmlns:a14="http://schemas.microsoft.com/office/drawing/2010/main">
                  <a14:imgLayer r:embed="rId4">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l="20462" t="25860" r="20461" b="32759"/>
          <a:stretch/>
        </p:blipFill>
        <p:spPr bwMode="auto">
          <a:xfrm>
            <a:off x="2075292" y="4056087"/>
            <a:ext cx="381661" cy="286245"/>
          </a:xfrm>
          <a:prstGeom prst="rect">
            <a:avLst/>
          </a:prstGeom>
          <a:solidFill>
            <a:schemeClr val="accent1"/>
          </a:solidFill>
        </p:spPr>
      </p:pic>
      <p:pic>
        <p:nvPicPr>
          <p:cNvPr id="16" name="Picture 4" descr="Image result for bicycle symbol"/>
          <p:cNvPicPr>
            <a:picLocks noChangeAspect="1" noChangeArrowheads="1"/>
          </p:cNvPicPr>
          <p:nvPr/>
        </p:nvPicPr>
        <p:blipFill rotWithShape="1">
          <a:blip r:embed="rId5" cstate="print">
            <a:lum bright="70000" contrast="-70000"/>
            <a:extLst>
              <a:ext uri="{28A0092B-C50C-407E-A947-70E740481C1C}">
                <a14:useLocalDpi xmlns:a14="http://schemas.microsoft.com/office/drawing/2010/main" val="0"/>
              </a:ext>
            </a:extLst>
          </a:blip>
          <a:srcRect l="9610" t="20571" r="9160" b="28001"/>
          <a:stretch/>
        </p:blipFill>
        <p:spPr bwMode="auto">
          <a:xfrm>
            <a:off x="2519395" y="4056085"/>
            <a:ext cx="419826" cy="2862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Image result for pedestrian symbol"/>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3001663" y="4078952"/>
            <a:ext cx="159791" cy="24051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Related image"/>
          <p:cNvPicPr>
            <a:picLocks noChangeAspect="1" noChangeArrowheads="1"/>
          </p:cNvPicPr>
          <p:nvPr/>
        </p:nvPicPr>
        <p:blipFill rotWithShape="1">
          <a:blip r:embed="rId7" cstate="print">
            <a:grayscl/>
            <a:extLst>
              <a:ext uri="{BEBA8EAE-BF5A-486C-A8C5-ECC9F3942E4B}">
                <a14:imgProps xmlns:a14="http://schemas.microsoft.com/office/drawing/2010/main">
                  <a14:imgLayer r:embed="rId8">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l="20462" t="25860" r="20461" b="32759"/>
          <a:stretch/>
        </p:blipFill>
        <p:spPr bwMode="auto">
          <a:xfrm>
            <a:off x="2075292" y="4848911"/>
            <a:ext cx="420173" cy="286245"/>
          </a:xfrm>
          <a:prstGeom prst="rect">
            <a:avLst/>
          </a:prstGeom>
          <a:solidFill>
            <a:schemeClr val="accent1"/>
          </a:solidFill>
        </p:spPr>
      </p:pic>
      <p:pic>
        <p:nvPicPr>
          <p:cNvPr id="19" name="Picture 4" descr="Image result for bicycle symbol"/>
          <p:cNvPicPr>
            <a:picLocks noChangeAspect="1" noChangeArrowheads="1"/>
          </p:cNvPicPr>
          <p:nvPr/>
        </p:nvPicPr>
        <p:blipFill rotWithShape="1">
          <a:blip r:embed="rId9" cstate="print">
            <a:lum bright="70000" contrast="-70000"/>
            <a:extLst>
              <a:ext uri="{28A0092B-C50C-407E-A947-70E740481C1C}">
                <a14:useLocalDpi xmlns:a14="http://schemas.microsoft.com/office/drawing/2010/main" val="0"/>
              </a:ext>
            </a:extLst>
          </a:blip>
          <a:srcRect l="9610" t="20571" r="9160" b="28001"/>
          <a:stretch/>
        </p:blipFill>
        <p:spPr bwMode="auto">
          <a:xfrm>
            <a:off x="2515544" y="4848909"/>
            <a:ext cx="462189" cy="28624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Image result for pedestrian symbol"/>
          <p:cNvPicPr>
            <a:picLocks noChangeAspect="1" noChangeArrowheads="1"/>
          </p:cNvPicPr>
          <p:nvPr/>
        </p:nvPicPr>
        <p:blipFill>
          <a:blip r:embed="rId10" cstate="print">
            <a:lum bright="70000" contrast="-70000"/>
            <a:extLst>
              <a:ext uri="{28A0092B-C50C-407E-A947-70E740481C1C}">
                <a14:useLocalDpi xmlns:a14="http://schemas.microsoft.com/office/drawing/2010/main" val="0"/>
              </a:ext>
            </a:extLst>
          </a:blip>
          <a:srcRect/>
          <a:stretch>
            <a:fillRect/>
          </a:stretch>
        </p:blipFill>
        <p:spPr bwMode="auto">
          <a:xfrm>
            <a:off x="3024051" y="4871776"/>
            <a:ext cx="175915" cy="24051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Related image"/>
          <p:cNvPicPr>
            <a:picLocks noChangeAspect="1" noChangeArrowheads="1"/>
          </p:cNvPicPr>
          <p:nvPr/>
        </p:nvPicPr>
        <p:blipFill rotWithShape="1">
          <a:blip r:embed="rId3" cstate="print">
            <a:grayscl/>
            <a:extLst>
              <a:ext uri="{BEBA8EAE-BF5A-486C-A8C5-ECC9F3942E4B}">
                <a14:imgProps xmlns:a14="http://schemas.microsoft.com/office/drawing/2010/main">
                  <a14:imgLayer r:embed="rId4">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l="20462" t="25860" r="20461" b="32759"/>
          <a:stretch/>
        </p:blipFill>
        <p:spPr bwMode="auto">
          <a:xfrm>
            <a:off x="3365222" y="2536705"/>
            <a:ext cx="381661" cy="286245"/>
          </a:xfrm>
          <a:prstGeom prst="rect">
            <a:avLst/>
          </a:prstGeom>
          <a:solidFill>
            <a:schemeClr val="accent1"/>
          </a:solidFill>
        </p:spPr>
      </p:pic>
      <p:pic>
        <p:nvPicPr>
          <p:cNvPr id="22" name="Picture 4" descr="Image result for bicycle symbol"/>
          <p:cNvPicPr>
            <a:picLocks noChangeAspect="1" noChangeArrowheads="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l="9610" t="20571" r="9160" b="28001"/>
          <a:stretch/>
        </p:blipFill>
        <p:spPr bwMode="auto">
          <a:xfrm>
            <a:off x="3809325" y="2536703"/>
            <a:ext cx="419826" cy="2862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Image result for pedestrian symbol"/>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91593" y="2559570"/>
            <a:ext cx="159791" cy="24051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Related image"/>
          <p:cNvPicPr>
            <a:picLocks noChangeAspect="1" noChangeArrowheads="1"/>
          </p:cNvPicPr>
          <p:nvPr/>
        </p:nvPicPr>
        <p:blipFill rotWithShape="1">
          <a:blip r:embed="rId3" cstate="print">
            <a:grayscl/>
            <a:extLst>
              <a:ext uri="{BEBA8EAE-BF5A-486C-A8C5-ECC9F3942E4B}">
                <a14:imgProps xmlns:a14="http://schemas.microsoft.com/office/drawing/2010/main">
                  <a14:imgLayer r:embed="rId4">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l="20462" t="25860" r="20461" b="32759"/>
          <a:stretch/>
        </p:blipFill>
        <p:spPr bwMode="auto">
          <a:xfrm>
            <a:off x="4658655" y="3263261"/>
            <a:ext cx="381661" cy="286245"/>
          </a:xfrm>
          <a:prstGeom prst="rect">
            <a:avLst/>
          </a:prstGeom>
          <a:solidFill>
            <a:schemeClr val="accent1"/>
          </a:solidFill>
        </p:spPr>
      </p:pic>
      <p:pic>
        <p:nvPicPr>
          <p:cNvPr id="25" name="Picture 4" descr="Image result for bicycle symbol"/>
          <p:cNvPicPr>
            <a:picLocks noChangeAspect="1" noChangeArrowheads="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l="9610" t="20571" r="9160" b="28001"/>
          <a:stretch/>
        </p:blipFill>
        <p:spPr bwMode="auto">
          <a:xfrm>
            <a:off x="5102758" y="3263259"/>
            <a:ext cx="419826" cy="28624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Image result for pedestrian symbol"/>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85026" y="3286126"/>
            <a:ext cx="159791" cy="24051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Related image"/>
          <p:cNvPicPr>
            <a:picLocks noChangeAspect="1" noChangeArrowheads="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l="20462" t="25860" r="20461" b="32759"/>
          <a:stretch/>
        </p:blipFill>
        <p:spPr bwMode="auto">
          <a:xfrm>
            <a:off x="3365222" y="3263259"/>
            <a:ext cx="381661" cy="286245"/>
          </a:xfrm>
          <a:prstGeom prst="rect">
            <a:avLst/>
          </a:prstGeom>
          <a:solidFill>
            <a:schemeClr val="accent1"/>
          </a:solidFill>
        </p:spPr>
      </p:pic>
      <p:pic>
        <p:nvPicPr>
          <p:cNvPr id="28" name="Picture 4" descr="Image result for bicycle symbol"/>
          <p:cNvPicPr>
            <a:picLocks noChangeAspect="1" noChangeArrowheads="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l="9610" t="20571" r="9160" b="28001"/>
          <a:stretch/>
        </p:blipFill>
        <p:spPr bwMode="auto">
          <a:xfrm>
            <a:off x="3809325" y="3263257"/>
            <a:ext cx="419826" cy="28624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Image result for pedestrian symbo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91593" y="3286124"/>
            <a:ext cx="159791" cy="24051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Related image"/>
          <p:cNvPicPr>
            <a:picLocks noChangeAspect="1" noChangeArrowheads="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l="20462" t="25860" r="20461" b="32759"/>
          <a:stretch/>
        </p:blipFill>
        <p:spPr bwMode="auto">
          <a:xfrm>
            <a:off x="3365222" y="4056083"/>
            <a:ext cx="381661" cy="286245"/>
          </a:xfrm>
          <a:prstGeom prst="rect">
            <a:avLst/>
          </a:prstGeom>
          <a:solidFill>
            <a:schemeClr val="accent1"/>
          </a:solidFill>
        </p:spPr>
      </p:pic>
      <p:pic>
        <p:nvPicPr>
          <p:cNvPr id="31" name="Picture 4" descr="Image result for bicycle symbol"/>
          <p:cNvPicPr>
            <a:picLocks noChangeAspect="1" noChangeArrowheads="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l="9610" t="20571" r="9160" b="28001"/>
          <a:stretch/>
        </p:blipFill>
        <p:spPr bwMode="auto">
          <a:xfrm>
            <a:off x="3809325" y="4056081"/>
            <a:ext cx="419826" cy="28624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Image result for pedestrian symbo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91593" y="4078948"/>
            <a:ext cx="159791" cy="24051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Related image"/>
          <p:cNvPicPr>
            <a:picLocks noChangeAspect="1" noChangeArrowheads="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l="20462" t="25860" r="20461" b="32759"/>
          <a:stretch/>
        </p:blipFill>
        <p:spPr bwMode="auto">
          <a:xfrm>
            <a:off x="3375046" y="4848907"/>
            <a:ext cx="381661" cy="286245"/>
          </a:xfrm>
          <a:prstGeom prst="rect">
            <a:avLst/>
          </a:prstGeom>
          <a:solidFill>
            <a:schemeClr val="accent1"/>
          </a:solidFill>
        </p:spPr>
      </p:pic>
      <p:pic>
        <p:nvPicPr>
          <p:cNvPr id="34" name="Picture 4" descr="Image result for bicycle symbol"/>
          <p:cNvPicPr>
            <a:picLocks noChangeAspect="1" noChangeArrowheads="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l="9610" t="20571" r="9160" b="28001"/>
          <a:stretch/>
        </p:blipFill>
        <p:spPr bwMode="auto">
          <a:xfrm>
            <a:off x="3819149" y="4848905"/>
            <a:ext cx="419826" cy="28624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Image result for pedestrian symbo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01417" y="4871772"/>
            <a:ext cx="159791" cy="24051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Related image"/>
          <p:cNvPicPr>
            <a:picLocks noChangeAspect="1" noChangeArrowheads="1"/>
          </p:cNvPicPr>
          <p:nvPr/>
        </p:nvPicPr>
        <p:blipFill rotWithShape="1">
          <a:blip r:embed="rId3" cstate="print">
            <a:grayscl/>
            <a:extLst>
              <a:ext uri="{BEBA8EAE-BF5A-486C-A8C5-ECC9F3942E4B}">
                <a14:imgProps xmlns:a14="http://schemas.microsoft.com/office/drawing/2010/main">
                  <a14:imgLayer r:embed="rId4">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l="20462" t="25860" r="20461" b="32759"/>
          <a:stretch/>
        </p:blipFill>
        <p:spPr bwMode="auto">
          <a:xfrm>
            <a:off x="4658655" y="2523761"/>
            <a:ext cx="381661" cy="286245"/>
          </a:xfrm>
          <a:prstGeom prst="rect">
            <a:avLst/>
          </a:prstGeom>
          <a:solidFill>
            <a:schemeClr val="accent1"/>
          </a:solidFill>
        </p:spPr>
      </p:pic>
      <p:pic>
        <p:nvPicPr>
          <p:cNvPr id="37" name="Picture 4" descr="Image result for bicycle symbol"/>
          <p:cNvPicPr>
            <a:picLocks noChangeAspect="1" noChangeArrowheads="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l="9610" t="20571" r="9160" b="28001"/>
          <a:stretch/>
        </p:blipFill>
        <p:spPr bwMode="auto">
          <a:xfrm>
            <a:off x="5102758" y="2523759"/>
            <a:ext cx="419826" cy="28624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Image result for pedestrian symbol"/>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5585026" y="2546626"/>
            <a:ext cx="159791" cy="24051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Related image"/>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l="20462" t="25860" r="20461" b="32759"/>
          <a:stretch/>
        </p:blipFill>
        <p:spPr bwMode="auto">
          <a:xfrm>
            <a:off x="4649604" y="4044653"/>
            <a:ext cx="381661" cy="286245"/>
          </a:xfrm>
          <a:prstGeom prst="rect">
            <a:avLst/>
          </a:prstGeom>
          <a:solidFill>
            <a:schemeClr val="accent1"/>
          </a:solidFill>
        </p:spPr>
      </p:pic>
      <p:pic>
        <p:nvPicPr>
          <p:cNvPr id="40" name="Picture 4" descr="Image result for bicycle symbol"/>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610" t="20571" r="9160" b="28001"/>
          <a:stretch/>
        </p:blipFill>
        <p:spPr bwMode="auto">
          <a:xfrm>
            <a:off x="5093707" y="4044651"/>
            <a:ext cx="419826" cy="28624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Image result for pedestrian symbol"/>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75975" y="4067518"/>
            <a:ext cx="159791" cy="24051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Related image"/>
          <p:cNvPicPr>
            <a:picLocks noChangeAspect="1" noChangeArrowheads="1"/>
          </p:cNvPicPr>
          <p:nvPr/>
        </p:nvPicPr>
        <p:blipFill rotWithShape="1">
          <a:blip r:embed="rId3" cstate="print">
            <a:lum bright="70000" contrast="-70000"/>
            <a:extLst>
              <a:ext uri="{BEBA8EAE-BF5A-486C-A8C5-ECC9F3942E4B}">
                <a14:imgProps xmlns:a14="http://schemas.microsoft.com/office/drawing/2010/main">
                  <a14:imgLayer r:embed="rId4">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l="20462" t="25860" r="20461" b="32759"/>
          <a:stretch/>
        </p:blipFill>
        <p:spPr bwMode="auto">
          <a:xfrm>
            <a:off x="4654516" y="4838093"/>
            <a:ext cx="381661" cy="286245"/>
          </a:xfrm>
          <a:prstGeom prst="rect">
            <a:avLst/>
          </a:prstGeom>
          <a:solidFill>
            <a:schemeClr val="accent1"/>
          </a:solidFill>
        </p:spPr>
      </p:pic>
      <p:pic>
        <p:nvPicPr>
          <p:cNvPr id="43" name="Picture 4" descr="Image result for bicycle symbol"/>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610" t="20571" r="9160" b="28001"/>
          <a:stretch/>
        </p:blipFill>
        <p:spPr bwMode="auto">
          <a:xfrm>
            <a:off x="5098619" y="4838091"/>
            <a:ext cx="419826" cy="28624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Image result for pedestrian symbol"/>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80887" y="4860958"/>
            <a:ext cx="159791" cy="24051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Related image"/>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l="20462" t="25860" r="20461" b="32759"/>
          <a:stretch/>
        </p:blipFill>
        <p:spPr bwMode="auto">
          <a:xfrm>
            <a:off x="6028276" y="2524288"/>
            <a:ext cx="381661" cy="286245"/>
          </a:xfrm>
          <a:prstGeom prst="rect">
            <a:avLst/>
          </a:prstGeom>
          <a:solidFill>
            <a:schemeClr val="accent1"/>
          </a:solidFill>
        </p:spPr>
      </p:pic>
      <p:pic>
        <p:nvPicPr>
          <p:cNvPr id="46" name="Picture 4" descr="Image result for bicycle symbol"/>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610" t="20571" r="9160" b="28001"/>
          <a:stretch/>
        </p:blipFill>
        <p:spPr bwMode="auto">
          <a:xfrm>
            <a:off x="6472379" y="2524286"/>
            <a:ext cx="419826" cy="28624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 descr="Image result for pedestrian symbol"/>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54647" y="2547153"/>
            <a:ext cx="159791" cy="24051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Related image"/>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l="20462" t="25860" r="20461" b="32759"/>
          <a:stretch/>
        </p:blipFill>
        <p:spPr bwMode="auto">
          <a:xfrm>
            <a:off x="6028276" y="3263259"/>
            <a:ext cx="381661" cy="286245"/>
          </a:xfrm>
          <a:prstGeom prst="rect">
            <a:avLst/>
          </a:prstGeom>
          <a:solidFill>
            <a:schemeClr val="accent1"/>
          </a:solidFill>
        </p:spPr>
      </p:pic>
      <p:pic>
        <p:nvPicPr>
          <p:cNvPr id="49" name="Picture 4" descr="Image result for bicycle symbol"/>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610" t="20571" r="9160" b="28001"/>
          <a:stretch/>
        </p:blipFill>
        <p:spPr bwMode="auto">
          <a:xfrm>
            <a:off x="6472379" y="3263257"/>
            <a:ext cx="419826" cy="28624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Image result for pedestrian symbo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4647" y="3286124"/>
            <a:ext cx="159791" cy="24051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Related image"/>
          <p:cNvPicPr>
            <a:picLocks noChangeAspect="1" noChangeArrowheads="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l="20462" t="25860" r="20461" b="32759"/>
          <a:stretch/>
        </p:blipFill>
        <p:spPr bwMode="auto">
          <a:xfrm>
            <a:off x="6028276" y="4039255"/>
            <a:ext cx="381661" cy="286245"/>
          </a:xfrm>
          <a:prstGeom prst="rect">
            <a:avLst/>
          </a:prstGeom>
          <a:solidFill>
            <a:schemeClr val="accent1"/>
          </a:solidFill>
        </p:spPr>
      </p:pic>
      <p:pic>
        <p:nvPicPr>
          <p:cNvPr id="52" name="Picture 4" descr="Image result for bicycle symbol"/>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610" t="20571" r="9160" b="28001"/>
          <a:stretch/>
        </p:blipFill>
        <p:spPr bwMode="auto">
          <a:xfrm>
            <a:off x="6472379" y="4039253"/>
            <a:ext cx="419826" cy="28624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Image result for pedestrian symbo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4647" y="4062120"/>
            <a:ext cx="159791" cy="24051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Related image"/>
          <p:cNvPicPr>
            <a:picLocks noChangeAspect="1" noChangeArrowheads="1"/>
          </p:cNvPicPr>
          <p:nvPr/>
        </p:nvPicPr>
        <p:blipFill rotWithShape="1">
          <a:blip r:embed="rId3" cstate="print">
            <a:lum bright="70000" contrast="-70000"/>
            <a:extLst>
              <a:ext uri="{BEBA8EAE-BF5A-486C-A8C5-ECC9F3942E4B}">
                <a14:imgProps xmlns:a14="http://schemas.microsoft.com/office/drawing/2010/main">
                  <a14:imgLayer r:embed="rId4">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l="20462" t="25860" r="20461" b="32759"/>
          <a:stretch/>
        </p:blipFill>
        <p:spPr bwMode="auto">
          <a:xfrm>
            <a:off x="5998752" y="4827801"/>
            <a:ext cx="381661" cy="286245"/>
          </a:xfrm>
          <a:prstGeom prst="rect">
            <a:avLst/>
          </a:prstGeom>
          <a:solidFill>
            <a:schemeClr val="accent1"/>
          </a:solidFill>
        </p:spPr>
      </p:pic>
      <p:pic>
        <p:nvPicPr>
          <p:cNvPr id="55" name="Picture 4" descr="Image result for bicycle symbol"/>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610" t="20571" r="9160" b="28001"/>
          <a:stretch/>
        </p:blipFill>
        <p:spPr bwMode="auto">
          <a:xfrm>
            <a:off x="6442855" y="4827799"/>
            <a:ext cx="419826" cy="28624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6" descr="Image result for pedestrian symbo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25123" y="4850666"/>
            <a:ext cx="159791" cy="24051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Related image"/>
          <p:cNvPicPr>
            <a:picLocks noChangeAspect="1" noChangeArrowheads="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l="20462" t="25860" r="20461" b="32759"/>
          <a:stretch/>
        </p:blipFill>
        <p:spPr bwMode="auto">
          <a:xfrm>
            <a:off x="7359732" y="2523761"/>
            <a:ext cx="381661" cy="286245"/>
          </a:xfrm>
          <a:prstGeom prst="rect">
            <a:avLst/>
          </a:prstGeom>
          <a:solidFill>
            <a:schemeClr val="accent1"/>
          </a:solidFill>
        </p:spPr>
      </p:pic>
      <p:pic>
        <p:nvPicPr>
          <p:cNvPr id="58" name="Picture 4" descr="Image result for bicycle symbol"/>
          <p:cNvPicPr>
            <a:picLocks noChangeAspect="1" noChangeArrowheads="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l="9610" t="20571" r="9160" b="28001"/>
          <a:stretch/>
        </p:blipFill>
        <p:spPr bwMode="auto">
          <a:xfrm>
            <a:off x="7803835" y="2523759"/>
            <a:ext cx="419826" cy="28624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descr="Image result for pedestrian symbo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86103" y="2546626"/>
            <a:ext cx="159791" cy="24051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Related image"/>
          <p:cNvPicPr>
            <a:picLocks noChangeAspect="1" noChangeArrowheads="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l="20462" t="25860" r="20461" b="32759"/>
          <a:stretch/>
        </p:blipFill>
        <p:spPr bwMode="auto">
          <a:xfrm>
            <a:off x="7381998" y="3263259"/>
            <a:ext cx="381661" cy="286245"/>
          </a:xfrm>
          <a:prstGeom prst="rect">
            <a:avLst/>
          </a:prstGeom>
          <a:solidFill>
            <a:schemeClr val="accent1"/>
          </a:solidFill>
        </p:spPr>
      </p:pic>
      <p:pic>
        <p:nvPicPr>
          <p:cNvPr id="61" name="Picture 4" descr="Image result for bicycle symbol"/>
          <p:cNvPicPr>
            <a:picLocks noChangeAspect="1" noChangeArrowheads="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l="9610" t="20571" r="9160" b="28001"/>
          <a:stretch/>
        </p:blipFill>
        <p:spPr bwMode="auto">
          <a:xfrm>
            <a:off x="7826101" y="3263257"/>
            <a:ext cx="419826" cy="286245"/>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 descr="Image result for pedestrian symbo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08369" y="3286124"/>
            <a:ext cx="159791" cy="24051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Related image"/>
          <p:cNvPicPr>
            <a:picLocks noChangeAspect="1" noChangeArrowheads="1"/>
          </p:cNvPicPr>
          <p:nvPr/>
        </p:nvPicPr>
        <p:blipFill rotWithShape="1">
          <a:blip r:embed="rId3" cstate="print">
            <a:lum bright="70000" contrast="-70000"/>
            <a:extLst>
              <a:ext uri="{BEBA8EAE-BF5A-486C-A8C5-ECC9F3942E4B}">
                <a14:imgProps xmlns:a14="http://schemas.microsoft.com/office/drawing/2010/main">
                  <a14:imgLayer r:embed="rId4">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l="20462" t="25860" r="20461" b="32759"/>
          <a:stretch/>
        </p:blipFill>
        <p:spPr bwMode="auto">
          <a:xfrm>
            <a:off x="7385940" y="4016988"/>
            <a:ext cx="381661" cy="286245"/>
          </a:xfrm>
          <a:prstGeom prst="rect">
            <a:avLst/>
          </a:prstGeom>
          <a:solidFill>
            <a:schemeClr val="accent1"/>
          </a:solidFill>
        </p:spPr>
      </p:pic>
      <p:pic>
        <p:nvPicPr>
          <p:cNvPr id="64" name="Picture 4" descr="Image result for bicycle symbol"/>
          <p:cNvPicPr>
            <a:picLocks noChangeAspect="1" noChangeArrowheads="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l="9610" t="20571" r="9160" b="28001"/>
          <a:stretch/>
        </p:blipFill>
        <p:spPr bwMode="auto">
          <a:xfrm>
            <a:off x="7830043" y="4016986"/>
            <a:ext cx="419826" cy="286245"/>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 descr="Image result for pedestrian symbo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12311" y="4039853"/>
            <a:ext cx="159791" cy="24051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Related image"/>
          <p:cNvPicPr>
            <a:picLocks noChangeAspect="1" noChangeArrowheads="1"/>
          </p:cNvPicPr>
          <p:nvPr/>
        </p:nvPicPr>
        <p:blipFill rotWithShape="1">
          <a:blip r:embed="rId3" cstate="print">
            <a:lum bright="70000" contrast="-70000"/>
            <a:extLst>
              <a:ext uri="{BEBA8EAE-BF5A-486C-A8C5-ECC9F3942E4B}">
                <a14:imgProps xmlns:a14="http://schemas.microsoft.com/office/drawing/2010/main">
                  <a14:imgLayer r:embed="rId4">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l="20462" t="25860" r="20461" b="32759"/>
          <a:stretch/>
        </p:blipFill>
        <p:spPr bwMode="auto">
          <a:xfrm>
            <a:off x="7373048" y="4822707"/>
            <a:ext cx="381661" cy="286245"/>
          </a:xfrm>
          <a:prstGeom prst="rect">
            <a:avLst/>
          </a:prstGeom>
          <a:solidFill>
            <a:schemeClr val="accent1"/>
          </a:solidFill>
        </p:spPr>
      </p:pic>
      <p:pic>
        <p:nvPicPr>
          <p:cNvPr id="67" name="Picture 4" descr="Image result for bicycle symbol"/>
          <p:cNvPicPr>
            <a:picLocks noChangeAspect="1" noChangeArrowheads="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l="9610" t="20571" r="9160" b="28001"/>
          <a:stretch/>
        </p:blipFill>
        <p:spPr bwMode="auto">
          <a:xfrm>
            <a:off x="7817151" y="4822705"/>
            <a:ext cx="419826" cy="286245"/>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 descr="Image result for pedestrian symbo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99419" y="4845572"/>
            <a:ext cx="159791" cy="240513"/>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p:cNvSpPr txBox="1"/>
          <p:nvPr/>
        </p:nvSpPr>
        <p:spPr>
          <a:xfrm>
            <a:off x="967883" y="5416981"/>
            <a:ext cx="2779000" cy="1092607"/>
          </a:xfrm>
          <a:prstGeom prst="rect">
            <a:avLst/>
          </a:prstGeom>
          <a:noFill/>
        </p:spPr>
        <p:txBody>
          <a:bodyPr wrap="square" rtlCol="0">
            <a:spAutoFit/>
          </a:bodyPr>
          <a:lstStyle/>
          <a:p>
            <a:r>
              <a:rPr lang="en-US" sz="1400" b="0" dirty="0" smtClean="0">
                <a:solidFill>
                  <a:schemeClr val="tx1"/>
                </a:solidFill>
                <a:effectLst/>
                <a:latin typeface="+mn-lt"/>
              </a:rPr>
              <a:t>User Priority:  </a:t>
            </a:r>
            <a:r>
              <a:rPr lang="en-US" sz="1700" b="0" dirty="0" smtClean="0">
                <a:solidFill>
                  <a:schemeClr val="tx1"/>
                </a:solidFill>
                <a:effectLst/>
                <a:latin typeface="+mn-lt"/>
              </a:rPr>
              <a:t/>
            </a:r>
            <a:br>
              <a:rPr lang="en-US" sz="1700" b="0" dirty="0" smtClean="0">
                <a:solidFill>
                  <a:schemeClr val="tx1"/>
                </a:solidFill>
                <a:effectLst/>
                <a:latin typeface="+mn-lt"/>
              </a:rPr>
            </a:br>
            <a:r>
              <a:rPr lang="en-US" sz="1700" b="0" dirty="0" smtClean="0">
                <a:solidFill>
                  <a:schemeClr val="tx1"/>
                </a:solidFill>
                <a:effectLst/>
                <a:latin typeface="+mn-lt"/>
              </a:rPr>
              <a:t>High	</a:t>
            </a:r>
            <a:br>
              <a:rPr lang="en-US" sz="1700" b="0" dirty="0" smtClean="0">
                <a:solidFill>
                  <a:schemeClr val="tx1"/>
                </a:solidFill>
                <a:effectLst/>
                <a:latin typeface="+mn-lt"/>
              </a:rPr>
            </a:br>
            <a:r>
              <a:rPr lang="en-US" sz="1700" b="0" dirty="0" smtClean="0">
                <a:solidFill>
                  <a:schemeClr val="tx1"/>
                </a:solidFill>
                <a:effectLst/>
                <a:latin typeface="+mn-lt"/>
              </a:rPr>
              <a:t>Medium</a:t>
            </a:r>
            <a:r>
              <a:rPr lang="en-US" sz="1700" b="0" dirty="0">
                <a:solidFill>
                  <a:schemeClr val="tx1"/>
                </a:solidFill>
                <a:effectLst/>
                <a:latin typeface="+mn-lt"/>
              </a:rPr>
              <a:t/>
            </a:r>
            <a:br>
              <a:rPr lang="en-US" sz="1700" b="0" dirty="0">
                <a:solidFill>
                  <a:schemeClr val="tx1"/>
                </a:solidFill>
                <a:effectLst/>
                <a:latin typeface="+mn-lt"/>
              </a:rPr>
            </a:br>
            <a:r>
              <a:rPr lang="en-US" sz="1700" b="0" dirty="0" smtClean="0">
                <a:solidFill>
                  <a:schemeClr val="tx1"/>
                </a:solidFill>
                <a:effectLst/>
                <a:latin typeface="+mn-lt"/>
              </a:rPr>
              <a:t>Low</a:t>
            </a:r>
            <a:endParaRPr lang="en-US" sz="1700" b="0" dirty="0">
              <a:solidFill>
                <a:schemeClr val="tx1"/>
              </a:solidFill>
              <a:effectLst/>
              <a:latin typeface="+mn-lt"/>
            </a:endParaRPr>
          </a:p>
        </p:txBody>
      </p:sp>
      <p:pic>
        <p:nvPicPr>
          <p:cNvPr id="73" name="Picture 2" descr="Related image"/>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l="20462" t="25860" r="20461" b="32759"/>
          <a:stretch/>
        </p:blipFill>
        <p:spPr bwMode="auto">
          <a:xfrm>
            <a:off x="2051363" y="5665766"/>
            <a:ext cx="332272" cy="249203"/>
          </a:xfrm>
          <a:prstGeom prst="rect">
            <a:avLst/>
          </a:prstGeom>
          <a:solidFill>
            <a:schemeClr val="accent1"/>
          </a:solidFill>
        </p:spPr>
      </p:pic>
      <p:pic>
        <p:nvPicPr>
          <p:cNvPr id="74" name="Picture 4" descr="Image result for bicycle symbol"/>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9610" t="20571" r="9160" b="28001"/>
          <a:stretch/>
        </p:blipFill>
        <p:spPr bwMode="auto">
          <a:xfrm>
            <a:off x="2495465" y="5665764"/>
            <a:ext cx="365498" cy="249203"/>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6" descr="Image result for pedestrian symbol"/>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977733" y="5688631"/>
            <a:ext cx="139113" cy="209389"/>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Related image"/>
          <p:cNvPicPr>
            <a:picLocks noChangeAspect="1" noChangeArrowheads="1"/>
          </p:cNvPicPr>
          <p:nvPr/>
        </p:nvPicPr>
        <p:blipFill rotWithShape="1">
          <a:blip r:embed="rId11" cstate="print">
            <a:duotone>
              <a:schemeClr val="bg2">
                <a:shade val="45000"/>
                <a:satMod val="135000"/>
              </a:schemeClr>
              <a:prstClr val="white"/>
            </a:duotone>
            <a:extLst>
              <a:ext uri="{BEBA8EAE-BF5A-486C-A8C5-ECC9F3942E4B}">
                <a14:imgProps xmlns:a14="http://schemas.microsoft.com/office/drawing/2010/main">
                  <a14:imgLayer r:embed="rId12">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l="20462" t="25860" r="20461" b="32759"/>
          <a:stretch/>
        </p:blipFill>
        <p:spPr bwMode="auto">
          <a:xfrm>
            <a:off x="2070460" y="5948747"/>
            <a:ext cx="332272" cy="249203"/>
          </a:xfrm>
          <a:prstGeom prst="rect">
            <a:avLst/>
          </a:prstGeom>
          <a:solidFill>
            <a:schemeClr val="accent1"/>
          </a:solidFill>
        </p:spPr>
      </p:pic>
      <p:pic>
        <p:nvPicPr>
          <p:cNvPr id="77" name="Picture 4" descr="Image result for bicycle symbol"/>
          <p:cNvPicPr>
            <a:picLocks noChangeAspect="1" noChangeArrowheads="1"/>
          </p:cNvPicPr>
          <p:nvPr/>
        </p:nvPicPr>
        <p:blipFill rotWithShape="1">
          <a:blip r:embed="rId13" cstate="print">
            <a:duotone>
              <a:schemeClr val="bg2">
                <a:shade val="45000"/>
                <a:satMod val="135000"/>
              </a:schemeClr>
              <a:prstClr val="white"/>
            </a:duotone>
            <a:extLst>
              <a:ext uri="{28A0092B-C50C-407E-A947-70E740481C1C}">
                <a14:useLocalDpi xmlns:a14="http://schemas.microsoft.com/office/drawing/2010/main" val="0"/>
              </a:ext>
            </a:extLst>
          </a:blip>
          <a:srcRect l="9610" t="20571" r="9160" b="28001"/>
          <a:stretch/>
        </p:blipFill>
        <p:spPr bwMode="auto">
          <a:xfrm>
            <a:off x="2514562" y="5948745"/>
            <a:ext cx="365498" cy="249203"/>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Image result for pedestrian symbol"/>
          <p:cNvPicPr>
            <a:picLocks noChangeAspect="1" noChangeArrowheads="1"/>
          </p:cNvPicPr>
          <p:nvPr/>
        </p:nvPicPr>
        <p:blipFill>
          <a:blip r:embed="rId1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96830" y="5971612"/>
            <a:ext cx="139113" cy="209389"/>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Related image"/>
          <p:cNvPicPr>
            <a:picLocks noChangeAspect="1" noChangeArrowheads="1"/>
          </p:cNvPicPr>
          <p:nvPr/>
        </p:nvPicPr>
        <p:blipFill rotWithShape="1">
          <a:blip r:embed="rId15" cstate="print">
            <a:lum bright="70000" contrast="-70000"/>
            <a:extLst>
              <a:ext uri="{BEBA8EAE-BF5A-486C-A8C5-ECC9F3942E4B}">
                <a14:imgProps xmlns:a14="http://schemas.microsoft.com/office/drawing/2010/main">
                  <a14:imgLayer r:embed="rId16">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l="20462" t="25860" r="20461" b="32759"/>
          <a:stretch/>
        </p:blipFill>
        <p:spPr bwMode="auto">
          <a:xfrm>
            <a:off x="2055214" y="6225170"/>
            <a:ext cx="365800" cy="249203"/>
          </a:xfrm>
          <a:prstGeom prst="rect">
            <a:avLst/>
          </a:prstGeom>
          <a:solidFill>
            <a:schemeClr val="accent1"/>
          </a:solidFill>
        </p:spPr>
      </p:pic>
      <p:pic>
        <p:nvPicPr>
          <p:cNvPr id="80" name="Picture 4" descr="Image result for bicycle symbol"/>
          <p:cNvPicPr>
            <a:picLocks noChangeAspect="1" noChangeArrowheads="1"/>
          </p:cNvPicPr>
          <p:nvPr/>
        </p:nvPicPr>
        <p:blipFill rotWithShape="1">
          <a:blip r:embed="rId17" cstate="print">
            <a:lum bright="70000" contrast="-70000"/>
            <a:extLst>
              <a:ext uri="{28A0092B-C50C-407E-A947-70E740481C1C}">
                <a14:useLocalDpi xmlns:a14="http://schemas.microsoft.com/office/drawing/2010/main" val="0"/>
              </a:ext>
            </a:extLst>
          </a:blip>
          <a:srcRect l="9610" t="20571" r="9160" b="28001"/>
          <a:stretch/>
        </p:blipFill>
        <p:spPr bwMode="auto">
          <a:xfrm>
            <a:off x="2495465" y="6225168"/>
            <a:ext cx="402379" cy="249203"/>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6" descr="Image result for pedestrian symbol"/>
          <p:cNvPicPr>
            <a:picLocks noChangeAspect="1" noChangeArrowheads="1"/>
          </p:cNvPicPr>
          <p:nvPr/>
        </p:nvPicPr>
        <p:blipFill>
          <a:blip r:embed="rId18" cstate="print">
            <a:lum bright="70000" contrast="-70000"/>
            <a:extLst>
              <a:ext uri="{28A0092B-C50C-407E-A947-70E740481C1C}">
                <a14:useLocalDpi xmlns:a14="http://schemas.microsoft.com/office/drawing/2010/main" val="0"/>
              </a:ext>
            </a:extLst>
          </a:blip>
          <a:srcRect/>
          <a:stretch>
            <a:fillRect/>
          </a:stretch>
        </p:blipFill>
        <p:spPr bwMode="auto">
          <a:xfrm>
            <a:off x="3003973" y="6248035"/>
            <a:ext cx="153150" cy="209389"/>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p:cNvSpPr>
            <a:spLocks noGrp="1"/>
          </p:cNvSpPr>
          <p:nvPr>
            <p:ph type="body" sz="quarter" idx="10"/>
          </p:nvPr>
        </p:nvSpPr>
        <p:spPr>
          <a:xfrm>
            <a:off x="357147" y="327528"/>
            <a:ext cx="8382000" cy="914400"/>
          </a:xfrm>
        </p:spPr>
        <p:txBody>
          <a:bodyPr/>
          <a:lstStyle/>
          <a:p>
            <a:r>
              <a:rPr lang="en-US" sz="3200" dirty="0" smtClean="0"/>
              <a:t>NCHRP 855—</a:t>
            </a:r>
            <a:r>
              <a:rPr lang="en-US" sz="3200" dirty="0"/>
              <a:t>R</a:t>
            </a:r>
            <a:r>
              <a:rPr lang="en-US" sz="3200" dirty="0" smtClean="0"/>
              <a:t>oad user priority based on </a:t>
            </a:r>
            <a:r>
              <a:rPr lang="en-US" sz="3200" dirty="0" smtClean="0"/>
              <a:t>context  </a:t>
            </a:r>
            <a:endParaRPr lang="en-US" sz="3200" dirty="0"/>
          </a:p>
        </p:txBody>
      </p:sp>
    </p:spTree>
    <p:extLst>
      <p:ext uri="{BB962C8B-B14F-4D97-AF65-F5344CB8AC3E}">
        <p14:creationId xmlns:p14="http://schemas.microsoft.com/office/powerpoint/2010/main" val="23982274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How NCHRP 17-76 is developing guidance</a:t>
            </a:r>
            <a:endParaRPr lang="en-US" sz="3200" dirty="0"/>
          </a:p>
        </p:txBody>
      </p:sp>
      <p:sp>
        <p:nvSpPr>
          <p:cNvPr id="4" name="Content Placeholder 3"/>
          <p:cNvSpPr>
            <a:spLocks noGrp="1"/>
          </p:cNvSpPr>
          <p:nvPr>
            <p:ph sz="half" idx="2"/>
          </p:nvPr>
        </p:nvSpPr>
        <p:spPr>
          <a:xfrm>
            <a:off x="336459" y="1752600"/>
            <a:ext cx="3549741" cy="4365201"/>
          </a:xfrm>
        </p:spPr>
        <p:txBody>
          <a:bodyPr/>
          <a:lstStyle/>
          <a:p>
            <a:r>
              <a:rPr lang="en-US" sz="2400" dirty="0"/>
              <a:t>G</a:t>
            </a:r>
            <a:r>
              <a:rPr lang="en-US" sz="2400" dirty="0" smtClean="0"/>
              <a:t>uidance </a:t>
            </a:r>
            <a:r>
              <a:rPr lang="en-US" sz="2400" dirty="0" smtClean="0"/>
              <a:t>based upon the relationships between </a:t>
            </a:r>
          </a:p>
          <a:p>
            <a:pPr lvl="1"/>
            <a:r>
              <a:rPr lang="en-US" sz="2000" dirty="0"/>
              <a:t>S</a:t>
            </a:r>
            <a:r>
              <a:rPr lang="en-US" sz="2000" dirty="0" smtClean="0"/>
              <a:t>peed, </a:t>
            </a:r>
          </a:p>
          <a:p>
            <a:pPr lvl="1"/>
            <a:r>
              <a:rPr lang="en-US" sz="2000" dirty="0"/>
              <a:t>C</a:t>
            </a:r>
            <a:r>
              <a:rPr lang="en-US" sz="2000" dirty="0" smtClean="0"/>
              <a:t>rashes, and </a:t>
            </a:r>
          </a:p>
          <a:p>
            <a:pPr lvl="1"/>
            <a:r>
              <a:rPr lang="en-US" sz="2000" dirty="0" smtClean="0"/>
              <a:t>Roadway characteristics</a:t>
            </a:r>
          </a:p>
          <a:p>
            <a:pPr lvl="1"/>
            <a:r>
              <a:rPr lang="en-US" sz="2000" dirty="0" smtClean="0"/>
              <a:t>Context </a:t>
            </a:r>
          </a:p>
          <a:p>
            <a:pPr lvl="1"/>
            <a:r>
              <a:rPr lang="en-US" sz="2000" dirty="0"/>
              <a:t>V</a:t>
            </a:r>
            <a:r>
              <a:rPr lang="en-US" sz="2000" dirty="0" smtClean="0"/>
              <a:t>ulnerable </a:t>
            </a:r>
            <a:r>
              <a:rPr lang="en-US" sz="2000" dirty="0" smtClean="0"/>
              <a:t>users</a:t>
            </a:r>
            <a:endParaRPr lang="en-US" sz="2400" dirty="0" smtClean="0"/>
          </a:p>
          <a:p>
            <a:endParaRPr lang="en-US" dirty="0" smtClean="0"/>
          </a:p>
          <a:p>
            <a:endParaRPr lang="en-US" dirty="0"/>
          </a:p>
          <a:p>
            <a:endParaRPr lang="en-US" dirty="0" smtClean="0"/>
          </a:p>
          <a:p>
            <a:pPr marL="0" indent="0">
              <a:buNone/>
            </a:pPr>
            <a:endParaRPr lang="en-US" sz="2400" dirty="0" smtClean="0"/>
          </a:p>
        </p:txBody>
      </p:sp>
      <p:pic>
        <p:nvPicPr>
          <p:cNvPr id="9" name="Picture 8"/>
          <p:cNvPicPr>
            <a:picLocks noChangeAspect="1"/>
          </p:cNvPicPr>
          <p:nvPr/>
        </p:nvPicPr>
        <p:blipFill>
          <a:blip r:embed="rId3"/>
          <a:stretch>
            <a:fillRect/>
          </a:stretch>
        </p:blipFill>
        <p:spPr>
          <a:xfrm>
            <a:off x="3429000" y="1905000"/>
            <a:ext cx="5606151" cy="3521494"/>
          </a:xfrm>
          <a:prstGeom prst="rect">
            <a:avLst/>
          </a:prstGeom>
        </p:spPr>
      </p:pic>
    </p:spTree>
    <p:extLst>
      <p:ext uri="{BB962C8B-B14F-4D97-AF65-F5344CB8AC3E}">
        <p14:creationId xmlns:p14="http://schemas.microsoft.com/office/powerpoint/2010/main" val="20710300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73869"/>
            <a:ext cx="8305800" cy="991393"/>
          </a:xfrm>
        </p:spPr>
        <p:txBody>
          <a:bodyPr>
            <a:noAutofit/>
          </a:bodyPr>
          <a:lstStyle/>
          <a:p>
            <a:r>
              <a:rPr lang="en-US" sz="3200" dirty="0" smtClean="0"/>
              <a:t>How should we approach changing the way we set speeds?</a:t>
            </a:r>
            <a:endParaRPr lang="en-US" sz="3200" dirty="0"/>
          </a:p>
        </p:txBody>
      </p:sp>
      <p:sp>
        <p:nvSpPr>
          <p:cNvPr id="3" name="Content Placeholder 2"/>
          <p:cNvSpPr>
            <a:spLocks noGrp="1"/>
          </p:cNvSpPr>
          <p:nvPr>
            <p:ph idx="1"/>
          </p:nvPr>
        </p:nvSpPr>
        <p:spPr>
          <a:xfrm>
            <a:off x="4798888" y="1830387"/>
            <a:ext cx="3887912" cy="4525963"/>
          </a:xfrm>
        </p:spPr>
        <p:txBody>
          <a:bodyPr/>
          <a:lstStyle/>
          <a:p>
            <a:r>
              <a:rPr lang="en-US" dirty="0" smtClean="0"/>
              <a:t>Seek OTC permission</a:t>
            </a:r>
          </a:p>
          <a:p>
            <a:r>
              <a:rPr lang="en-US" dirty="0" smtClean="0"/>
              <a:t>Form advisory group to recommend potential changes</a:t>
            </a:r>
          </a:p>
          <a:p>
            <a:pPr lvl="1"/>
            <a:r>
              <a:rPr lang="en-US" dirty="0" smtClean="0"/>
              <a:t>Look at Portland Pilot</a:t>
            </a:r>
          </a:p>
          <a:p>
            <a:pPr lvl="1"/>
            <a:r>
              <a:rPr lang="en-US" dirty="0" smtClean="0"/>
              <a:t>Look at NCHRP 17-76</a:t>
            </a:r>
          </a:p>
          <a:p>
            <a:r>
              <a:rPr lang="en-US" dirty="0" smtClean="0"/>
              <a:t>Bring in national experts for advice</a:t>
            </a:r>
          </a:p>
          <a:p>
            <a:r>
              <a:rPr lang="en-US" dirty="0" smtClean="0"/>
              <a:t>Rulemaking </a:t>
            </a:r>
            <a:r>
              <a:rPr lang="en-US" dirty="0"/>
              <a:t>process</a:t>
            </a:r>
          </a:p>
          <a:p>
            <a:endParaRPr lang="en-US" dirty="0" smtClean="0"/>
          </a:p>
        </p:txBody>
      </p:sp>
      <p:sp>
        <p:nvSpPr>
          <p:cNvPr id="5" name="Slide Number Placeholder 4"/>
          <p:cNvSpPr>
            <a:spLocks noGrp="1"/>
          </p:cNvSpPr>
          <p:nvPr>
            <p:ph type="sldNum" sz="quarter" idx="4"/>
          </p:nvPr>
        </p:nvSpPr>
        <p:spPr/>
        <p:txBody>
          <a:bodyPr/>
          <a:lstStyle/>
          <a:p>
            <a:fld id="{E910D792-C0AE-4E50-A4F2-E451F87C23D1}" type="slidenum">
              <a:rPr lang="en-US" smtClean="0"/>
              <a:t>12</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4086590"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4525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365" y="685800"/>
            <a:ext cx="3352800" cy="563562"/>
          </a:xfrm>
        </p:spPr>
        <p:txBody>
          <a:bodyPr>
            <a:noAutofit/>
          </a:bodyPr>
          <a:lstStyle/>
          <a:p>
            <a:r>
              <a:rPr lang="en-US" sz="3200" dirty="0" smtClean="0"/>
              <a:t>Timelines</a:t>
            </a:r>
            <a:endParaRPr lang="en-US" sz="3200" dirty="0"/>
          </a:p>
        </p:txBody>
      </p:sp>
      <p:sp>
        <p:nvSpPr>
          <p:cNvPr id="5" name="Slide Number Placeholder 4"/>
          <p:cNvSpPr>
            <a:spLocks noGrp="1"/>
          </p:cNvSpPr>
          <p:nvPr>
            <p:ph type="sldNum" sz="quarter" idx="4"/>
          </p:nvPr>
        </p:nvSpPr>
        <p:spPr/>
        <p:txBody>
          <a:bodyPr/>
          <a:lstStyle/>
          <a:p>
            <a:fld id="{E910D792-C0AE-4E50-A4F2-E451F87C23D1}" type="slidenum">
              <a:rPr lang="en-US" smtClean="0"/>
              <a:t>13</a:t>
            </a:fld>
            <a:endParaRPr lang="en-US" dirty="0"/>
          </a:p>
        </p:txBody>
      </p:sp>
      <p:graphicFrame>
        <p:nvGraphicFramePr>
          <p:cNvPr id="3" name="Diagram 2"/>
          <p:cNvGraphicFramePr/>
          <p:nvPr>
            <p:extLst>
              <p:ext uri="{D42A27DB-BD31-4B8C-83A1-F6EECF244321}">
                <p14:modId xmlns:p14="http://schemas.microsoft.com/office/powerpoint/2010/main" val="3954707797"/>
              </p:ext>
            </p:extLst>
          </p:nvPr>
        </p:nvGraphicFramePr>
        <p:xfrm>
          <a:off x="228600" y="1439571"/>
          <a:ext cx="8839200" cy="1925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372960" y="3364723"/>
            <a:ext cx="2097049" cy="707886"/>
          </a:xfrm>
          <a:prstGeom prst="rect">
            <a:avLst/>
          </a:prstGeom>
          <a:noFill/>
        </p:spPr>
        <p:txBody>
          <a:bodyPr wrap="none" rtlCol="0">
            <a:spAutoFit/>
          </a:bodyPr>
          <a:lstStyle/>
          <a:p>
            <a:pPr marL="285750" indent="-285750">
              <a:buFont typeface="Wingdings" panose="05000000000000000000" pitchFamily="2" charset="2"/>
              <a:buChar char="ü"/>
            </a:pPr>
            <a:r>
              <a:rPr lang="en-US" sz="2000" dirty="0" smtClean="0">
                <a:latin typeface="Century Gothic" panose="020B0502020202020204" pitchFamily="34" charset="0"/>
              </a:rPr>
              <a:t>Feb 2019</a:t>
            </a:r>
          </a:p>
          <a:p>
            <a:r>
              <a:rPr lang="en-US" sz="2000" dirty="0" smtClean="0">
                <a:latin typeface="Century Gothic" panose="020B0502020202020204" pitchFamily="34" charset="0"/>
              </a:rPr>
              <a:t>Advisory Group</a:t>
            </a:r>
            <a:endParaRPr lang="en-US" sz="2000" dirty="0">
              <a:latin typeface="Century Gothic" panose="020B0502020202020204" pitchFamily="34" charset="0"/>
            </a:endParaRPr>
          </a:p>
        </p:txBody>
      </p:sp>
      <p:sp>
        <p:nvSpPr>
          <p:cNvPr id="10" name="TextBox 9"/>
          <p:cNvSpPr txBox="1"/>
          <p:nvPr/>
        </p:nvSpPr>
        <p:spPr>
          <a:xfrm>
            <a:off x="939365" y="4336132"/>
            <a:ext cx="2173993" cy="707886"/>
          </a:xfrm>
          <a:prstGeom prst="rect">
            <a:avLst/>
          </a:prstGeom>
          <a:noFill/>
        </p:spPr>
        <p:txBody>
          <a:bodyPr wrap="none" rtlCol="0">
            <a:spAutoFit/>
          </a:bodyPr>
          <a:lstStyle/>
          <a:p>
            <a:pPr marL="285750" indent="-285750">
              <a:buFont typeface="Wingdings" panose="05000000000000000000" pitchFamily="2" charset="2"/>
              <a:buChar char="ü"/>
            </a:pPr>
            <a:r>
              <a:rPr lang="en-US" sz="2000" dirty="0" smtClean="0">
                <a:latin typeface="Century Gothic" panose="020B0502020202020204" pitchFamily="34" charset="0"/>
              </a:rPr>
              <a:t>April 2019</a:t>
            </a:r>
          </a:p>
          <a:p>
            <a:r>
              <a:rPr lang="en-US" sz="2000" dirty="0" smtClean="0">
                <a:latin typeface="Century Gothic" panose="020B0502020202020204" pitchFamily="34" charset="0"/>
              </a:rPr>
              <a:t>National Experts</a:t>
            </a:r>
            <a:endParaRPr lang="en-US" sz="2000" dirty="0">
              <a:latin typeface="Century Gothic" panose="020B0502020202020204" pitchFamily="34" charset="0"/>
            </a:endParaRPr>
          </a:p>
        </p:txBody>
      </p:sp>
      <p:sp>
        <p:nvSpPr>
          <p:cNvPr id="11" name="TextBox 10"/>
          <p:cNvSpPr txBox="1"/>
          <p:nvPr/>
        </p:nvSpPr>
        <p:spPr>
          <a:xfrm>
            <a:off x="3791234" y="3364723"/>
            <a:ext cx="1713931" cy="707886"/>
          </a:xfrm>
          <a:prstGeom prst="rect">
            <a:avLst/>
          </a:prstGeom>
          <a:noFill/>
        </p:spPr>
        <p:txBody>
          <a:bodyPr wrap="none" rtlCol="0">
            <a:spAutoFit/>
          </a:bodyPr>
          <a:lstStyle/>
          <a:p>
            <a:pPr marL="285750" indent="-285750">
              <a:buFont typeface="Wingdings" panose="05000000000000000000" pitchFamily="2" charset="2"/>
              <a:buChar char="ü"/>
            </a:pPr>
            <a:r>
              <a:rPr lang="en-US" sz="2000" dirty="0" smtClean="0">
                <a:latin typeface="Century Gothic" panose="020B0502020202020204" pitchFamily="34" charset="0"/>
              </a:rPr>
              <a:t>July 2019</a:t>
            </a:r>
          </a:p>
          <a:p>
            <a:r>
              <a:rPr lang="en-US" sz="2000" dirty="0" smtClean="0">
                <a:latin typeface="Century Gothic" panose="020B0502020202020204" pitchFamily="34" charset="0"/>
              </a:rPr>
              <a:t>Rule Process</a:t>
            </a:r>
            <a:endParaRPr lang="en-US" sz="2000" dirty="0">
              <a:latin typeface="Century Gothic" panose="020B0502020202020204" pitchFamily="34" charset="0"/>
            </a:endParaRPr>
          </a:p>
        </p:txBody>
      </p:sp>
      <p:sp>
        <p:nvSpPr>
          <p:cNvPr id="12" name="TextBox 11"/>
          <p:cNvSpPr txBox="1"/>
          <p:nvPr/>
        </p:nvSpPr>
        <p:spPr>
          <a:xfrm>
            <a:off x="4038600" y="4336132"/>
            <a:ext cx="1632178" cy="707886"/>
          </a:xfrm>
          <a:prstGeom prst="rect">
            <a:avLst/>
          </a:prstGeom>
          <a:noFill/>
        </p:spPr>
        <p:txBody>
          <a:bodyPr wrap="none" rtlCol="0">
            <a:spAutoFit/>
          </a:bodyPr>
          <a:lstStyle/>
          <a:p>
            <a:pPr marL="285750" indent="-285750">
              <a:buFont typeface="Wingdings" panose="05000000000000000000" pitchFamily="2" charset="2"/>
              <a:buChar char="ü"/>
            </a:pPr>
            <a:r>
              <a:rPr lang="en-US" sz="2000" dirty="0" smtClean="0">
                <a:latin typeface="Century Gothic" panose="020B0502020202020204" pitchFamily="34" charset="0"/>
              </a:rPr>
              <a:t>Aug 2019</a:t>
            </a:r>
          </a:p>
          <a:p>
            <a:r>
              <a:rPr lang="en-US" sz="2000" dirty="0" smtClean="0">
                <a:latin typeface="Century Gothic" panose="020B0502020202020204" pitchFamily="34" charset="0"/>
              </a:rPr>
              <a:t>File w/ SS</a:t>
            </a:r>
            <a:endParaRPr lang="en-US" sz="2000" dirty="0">
              <a:latin typeface="Century Gothic" panose="020B0502020202020204" pitchFamily="34" charset="0"/>
            </a:endParaRPr>
          </a:p>
        </p:txBody>
      </p:sp>
      <p:sp>
        <p:nvSpPr>
          <p:cNvPr id="13" name="TextBox 12"/>
          <p:cNvSpPr txBox="1"/>
          <p:nvPr/>
        </p:nvSpPr>
        <p:spPr>
          <a:xfrm>
            <a:off x="6553200" y="3457995"/>
            <a:ext cx="1337226" cy="707886"/>
          </a:xfrm>
          <a:prstGeom prst="rect">
            <a:avLst/>
          </a:prstGeom>
          <a:noFill/>
        </p:spPr>
        <p:txBody>
          <a:bodyPr wrap="none" rtlCol="0">
            <a:spAutoFit/>
          </a:bodyPr>
          <a:lstStyle/>
          <a:p>
            <a:pPr marL="285750" indent="-285750">
              <a:buFont typeface="Wingdings" panose="05000000000000000000" pitchFamily="2" charset="2"/>
              <a:buChar char="ü"/>
            </a:pPr>
            <a:r>
              <a:rPr lang="en-US" sz="2000" dirty="0" smtClean="0">
                <a:latin typeface="Century Gothic" panose="020B0502020202020204" pitchFamily="34" charset="0"/>
              </a:rPr>
              <a:t>2020</a:t>
            </a:r>
            <a:endParaRPr lang="en-US" sz="2000" dirty="0" smtClean="0">
              <a:latin typeface="Century Gothic" panose="020B0502020202020204" pitchFamily="34" charset="0"/>
            </a:endParaRPr>
          </a:p>
          <a:p>
            <a:r>
              <a:rPr lang="en-US" sz="2000" dirty="0" smtClean="0">
                <a:latin typeface="Century Gothic" panose="020B0502020202020204" pitchFamily="34" charset="0"/>
              </a:rPr>
              <a:t>Approval</a:t>
            </a:r>
            <a:endParaRPr lang="en-US" sz="2000" dirty="0">
              <a:latin typeface="Century Gothic" panose="020B0502020202020204" pitchFamily="34" charset="0"/>
            </a:endParaRPr>
          </a:p>
        </p:txBody>
      </p:sp>
      <p:sp>
        <p:nvSpPr>
          <p:cNvPr id="14" name="TextBox 13"/>
          <p:cNvSpPr txBox="1"/>
          <p:nvPr/>
        </p:nvSpPr>
        <p:spPr>
          <a:xfrm>
            <a:off x="1371600" y="5289875"/>
            <a:ext cx="1662635" cy="707886"/>
          </a:xfrm>
          <a:prstGeom prst="rect">
            <a:avLst/>
          </a:prstGeom>
          <a:noFill/>
        </p:spPr>
        <p:txBody>
          <a:bodyPr wrap="none" rtlCol="0">
            <a:spAutoFit/>
          </a:bodyPr>
          <a:lstStyle/>
          <a:p>
            <a:pPr marL="285750" indent="-285750">
              <a:buFont typeface="Wingdings" panose="05000000000000000000" pitchFamily="2" charset="2"/>
              <a:buChar char="ü"/>
            </a:pPr>
            <a:r>
              <a:rPr lang="en-US" sz="2000" dirty="0" smtClean="0">
                <a:latin typeface="Century Gothic" panose="020B0502020202020204" pitchFamily="34" charset="0"/>
              </a:rPr>
              <a:t>May 2019</a:t>
            </a:r>
          </a:p>
          <a:p>
            <a:r>
              <a:rPr lang="en-US" sz="2000" dirty="0" smtClean="0">
                <a:latin typeface="Century Gothic" panose="020B0502020202020204" pitchFamily="34" charset="0"/>
              </a:rPr>
              <a:t>Final Draft</a:t>
            </a:r>
            <a:endParaRPr lang="en-US" sz="2000" dirty="0">
              <a:latin typeface="Century Gothic" panose="020B0502020202020204" pitchFamily="34" charset="0"/>
            </a:endParaRPr>
          </a:p>
        </p:txBody>
      </p:sp>
      <p:sp>
        <p:nvSpPr>
          <p:cNvPr id="15" name="TextBox 14"/>
          <p:cNvSpPr txBox="1"/>
          <p:nvPr/>
        </p:nvSpPr>
        <p:spPr>
          <a:xfrm>
            <a:off x="4293877" y="5307541"/>
            <a:ext cx="2143536" cy="707886"/>
          </a:xfrm>
          <a:prstGeom prst="rect">
            <a:avLst/>
          </a:prstGeom>
          <a:noFill/>
        </p:spPr>
        <p:txBody>
          <a:bodyPr wrap="none" rtlCol="0">
            <a:spAutoFit/>
          </a:bodyPr>
          <a:lstStyle/>
          <a:p>
            <a:pPr marL="285750" indent="-285750">
              <a:buFont typeface="Wingdings" panose="05000000000000000000" pitchFamily="2" charset="2"/>
              <a:buChar char="ü"/>
            </a:pPr>
            <a:r>
              <a:rPr lang="en-US" sz="2000" dirty="0" smtClean="0">
                <a:latin typeface="Century Gothic" panose="020B0502020202020204" pitchFamily="34" charset="0"/>
              </a:rPr>
              <a:t>Sept 2019</a:t>
            </a:r>
          </a:p>
          <a:p>
            <a:r>
              <a:rPr lang="en-US" sz="2000" dirty="0" smtClean="0">
                <a:latin typeface="Century Gothic" panose="020B0502020202020204" pitchFamily="34" charset="0"/>
              </a:rPr>
              <a:t>Public Meetings</a:t>
            </a:r>
            <a:endParaRPr lang="en-US" sz="2000" dirty="0">
              <a:latin typeface="Century Gothic" panose="020B0502020202020204" pitchFamily="34" charset="0"/>
            </a:endParaRPr>
          </a:p>
        </p:txBody>
      </p:sp>
    </p:spTree>
    <p:extLst>
      <p:ext uri="{BB962C8B-B14F-4D97-AF65-F5344CB8AC3E}">
        <p14:creationId xmlns:p14="http://schemas.microsoft.com/office/powerpoint/2010/main" val="1743633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5867400"/>
            <a:ext cx="3541713" cy="774700"/>
          </a:xfrm>
        </p:spPr>
        <p:txBody>
          <a:bodyPr/>
          <a:lstStyle/>
          <a:p>
            <a:pPr algn="r"/>
            <a:r>
              <a:rPr lang="en-US" sz="4000" b="1" dirty="0" smtClean="0"/>
              <a:t>Questions?</a:t>
            </a:r>
            <a:endParaRPr lang="en-US" sz="4000" b="1" dirty="0"/>
          </a:p>
        </p:txBody>
      </p:sp>
      <p:sp>
        <p:nvSpPr>
          <p:cNvPr id="3" name="Text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4"/>
          </p:nvPr>
        </p:nvSpPr>
        <p:spPr/>
        <p:txBody>
          <a:bodyPr/>
          <a:lstStyle/>
          <a:p>
            <a:fld id="{E910D792-C0AE-4E50-A4F2-E451F87C23D1}" type="slidenum">
              <a:rPr lang="en-US" smtClean="0"/>
              <a:pPr/>
              <a:t>14</a:t>
            </a:fld>
            <a:endParaRPr lang="en-US" dirty="0"/>
          </a:p>
        </p:txBody>
      </p:sp>
      <p:pic>
        <p:nvPicPr>
          <p:cNvPr id="5" name="Content Placeholder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970756" y="787224"/>
            <a:ext cx="7086600" cy="496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308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914400" y="1676400"/>
            <a:ext cx="7391400" cy="3883352"/>
            <a:chOff x="914400" y="2285999"/>
            <a:chExt cx="7391400" cy="3883352"/>
          </a:xfrm>
        </p:grpSpPr>
        <p:grpSp>
          <p:nvGrpSpPr>
            <p:cNvPr id="18" name="Group 17"/>
            <p:cNvGrpSpPr/>
            <p:nvPr/>
          </p:nvGrpSpPr>
          <p:grpSpPr>
            <a:xfrm>
              <a:off x="914400" y="3426151"/>
              <a:ext cx="7391400" cy="2743200"/>
              <a:chOff x="914400" y="1600200"/>
              <a:chExt cx="7391400" cy="2743200"/>
            </a:xfrm>
          </p:grpSpPr>
          <p:sp>
            <p:nvSpPr>
              <p:cNvPr id="10" name="Rectangle 9"/>
              <p:cNvSpPr/>
              <p:nvPr/>
            </p:nvSpPr>
            <p:spPr>
              <a:xfrm>
                <a:off x="914400" y="1600200"/>
                <a:ext cx="533400" cy="2743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smtClean="0">
                    <a:solidFill>
                      <a:sysClr val="windowText" lastClr="000000"/>
                    </a:solidFill>
                  </a:rPr>
                  <a:t>15 MPH</a:t>
                </a:r>
                <a:endParaRPr lang="en-US" sz="2400" dirty="0">
                  <a:solidFill>
                    <a:sysClr val="windowText" lastClr="000000"/>
                  </a:solidFill>
                </a:endParaRPr>
              </a:p>
            </p:txBody>
          </p:sp>
          <p:sp>
            <p:nvSpPr>
              <p:cNvPr id="11" name="Rectangle 10"/>
              <p:cNvSpPr/>
              <p:nvPr/>
            </p:nvSpPr>
            <p:spPr>
              <a:xfrm>
                <a:off x="1600200" y="1600200"/>
                <a:ext cx="533400" cy="27432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smtClean="0">
                    <a:solidFill>
                      <a:sysClr val="windowText" lastClr="000000"/>
                    </a:solidFill>
                  </a:rPr>
                  <a:t>20 MPH</a:t>
                </a:r>
                <a:endParaRPr lang="en-US" sz="2400" dirty="0">
                  <a:solidFill>
                    <a:sysClr val="windowText" lastClr="000000"/>
                  </a:solidFill>
                </a:endParaRPr>
              </a:p>
            </p:txBody>
          </p:sp>
          <p:sp>
            <p:nvSpPr>
              <p:cNvPr id="12" name="Rectangle 11"/>
              <p:cNvSpPr/>
              <p:nvPr/>
            </p:nvSpPr>
            <p:spPr>
              <a:xfrm>
                <a:off x="2286000" y="1600200"/>
                <a:ext cx="533400" cy="2743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smtClean="0">
                    <a:solidFill>
                      <a:sysClr val="windowText" lastClr="000000"/>
                    </a:solidFill>
                  </a:rPr>
                  <a:t>25 MPH</a:t>
                </a:r>
                <a:endParaRPr lang="en-US" sz="2400" dirty="0">
                  <a:solidFill>
                    <a:sysClr val="windowText" lastClr="000000"/>
                  </a:solidFill>
                </a:endParaRPr>
              </a:p>
            </p:txBody>
          </p:sp>
          <p:sp>
            <p:nvSpPr>
              <p:cNvPr id="13" name="Rectangle 12"/>
              <p:cNvSpPr/>
              <p:nvPr/>
            </p:nvSpPr>
            <p:spPr>
              <a:xfrm>
                <a:off x="2971800" y="1600200"/>
                <a:ext cx="3276600" cy="27432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ysClr val="windowText" lastClr="000000"/>
                    </a:solidFill>
                  </a:rPr>
                  <a:t>Need investigation to </a:t>
                </a:r>
                <a:r>
                  <a:rPr lang="en-US" sz="3200" dirty="0">
                    <a:solidFill>
                      <a:sysClr val="windowText" lastClr="000000"/>
                    </a:solidFill>
                  </a:rPr>
                  <a:t>d</a:t>
                </a:r>
                <a:r>
                  <a:rPr lang="en-US" sz="3200" dirty="0" smtClean="0">
                    <a:solidFill>
                      <a:sysClr val="windowText" lastClr="000000"/>
                    </a:solidFill>
                  </a:rPr>
                  <a:t>etermine</a:t>
                </a:r>
                <a:endParaRPr lang="en-US" sz="3200" dirty="0">
                  <a:solidFill>
                    <a:sysClr val="windowText" lastClr="000000"/>
                  </a:solidFill>
                </a:endParaRPr>
              </a:p>
            </p:txBody>
          </p:sp>
          <p:sp>
            <p:nvSpPr>
              <p:cNvPr id="14" name="Rectangle 13"/>
              <p:cNvSpPr/>
              <p:nvPr/>
            </p:nvSpPr>
            <p:spPr>
              <a:xfrm>
                <a:off x="6400800" y="1600200"/>
                <a:ext cx="533400" cy="27432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smtClean="0">
                    <a:solidFill>
                      <a:sysClr val="windowText" lastClr="000000"/>
                    </a:solidFill>
                  </a:rPr>
                  <a:t>55 MPH</a:t>
                </a:r>
                <a:endParaRPr lang="en-US" sz="2400" dirty="0">
                  <a:solidFill>
                    <a:sysClr val="windowText" lastClr="000000"/>
                  </a:solidFill>
                </a:endParaRPr>
              </a:p>
            </p:txBody>
          </p:sp>
          <p:sp>
            <p:nvSpPr>
              <p:cNvPr id="15" name="Rectangle 14"/>
              <p:cNvSpPr/>
              <p:nvPr/>
            </p:nvSpPr>
            <p:spPr>
              <a:xfrm>
                <a:off x="7086600" y="1600200"/>
                <a:ext cx="533400" cy="2743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smtClean="0">
                    <a:solidFill>
                      <a:sysClr val="windowText" lastClr="000000"/>
                    </a:solidFill>
                  </a:rPr>
                  <a:t>65 MPH</a:t>
                </a:r>
                <a:endParaRPr lang="en-US" sz="2400" dirty="0">
                  <a:solidFill>
                    <a:sysClr val="windowText" lastClr="000000"/>
                  </a:solidFill>
                </a:endParaRPr>
              </a:p>
            </p:txBody>
          </p:sp>
          <p:sp>
            <p:nvSpPr>
              <p:cNvPr id="16" name="Rectangle 15"/>
              <p:cNvSpPr/>
              <p:nvPr/>
            </p:nvSpPr>
            <p:spPr>
              <a:xfrm>
                <a:off x="7772400" y="1600200"/>
                <a:ext cx="533400" cy="2743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smtClean="0">
                    <a:solidFill>
                      <a:sysClr val="windowText" lastClr="000000"/>
                    </a:solidFill>
                  </a:rPr>
                  <a:t>70 MPH</a:t>
                </a:r>
                <a:endParaRPr lang="en-US" sz="2400" dirty="0">
                  <a:solidFill>
                    <a:sysClr val="windowText" lastClr="000000"/>
                  </a:solidFill>
                </a:endParaRPr>
              </a:p>
            </p:txBody>
          </p:sp>
        </p:grpSp>
        <p:sp>
          <p:nvSpPr>
            <p:cNvPr id="20" name="Left Brace 19"/>
            <p:cNvSpPr/>
            <p:nvPr/>
          </p:nvSpPr>
          <p:spPr>
            <a:xfrm rot="5400000">
              <a:off x="1612527" y="2260226"/>
              <a:ext cx="419100" cy="1537447"/>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Left Brace 20"/>
            <p:cNvSpPr/>
            <p:nvPr/>
          </p:nvSpPr>
          <p:spPr>
            <a:xfrm rot="5400000">
              <a:off x="7143750" y="2260227"/>
              <a:ext cx="419100" cy="1537447"/>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TextBox 21"/>
            <p:cNvSpPr txBox="1"/>
            <p:nvPr/>
          </p:nvSpPr>
          <p:spPr>
            <a:xfrm>
              <a:off x="1067704" y="2286000"/>
              <a:ext cx="1508746" cy="461665"/>
            </a:xfrm>
            <a:prstGeom prst="rect">
              <a:avLst/>
            </a:prstGeom>
            <a:noFill/>
          </p:spPr>
          <p:txBody>
            <a:bodyPr wrap="none" rtlCol="0">
              <a:spAutoFit/>
            </a:bodyPr>
            <a:lstStyle/>
            <a:p>
              <a:r>
                <a:rPr lang="en-US" sz="2400" dirty="0" smtClean="0">
                  <a:latin typeface="Century Gothic" panose="020B0502020202020204" pitchFamily="34" charset="0"/>
                </a:rPr>
                <a:t>Statutory</a:t>
              </a:r>
              <a:endParaRPr lang="en-US" sz="2400" dirty="0">
                <a:latin typeface="Century Gothic" panose="020B0502020202020204" pitchFamily="34" charset="0"/>
              </a:endParaRPr>
            </a:p>
          </p:txBody>
        </p:sp>
        <p:sp>
          <p:nvSpPr>
            <p:cNvPr id="23" name="TextBox 22"/>
            <p:cNvSpPr txBox="1"/>
            <p:nvPr/>
          </p:nvSpPr>
          <p:spPr>
            <a:xfrm>
              <a:off x="6613005" y="2285999"/>
              <a:ext cx="1508746" cy="461665"/>
            </a:xfrm>
            <a:prstGeom prst="rect">
              <a:avLst/>
            </a:prstGeom>
            <a:noFill/>
          </p:spPr>
          <p:txBody>
            <a:bodyPr wrap="none" rtlCol="0">
              <a:spAutoFit/>
            </a:bodyPr>
            <a:lstStyle/>
            <a:p>
              <a:r>
                <a:rPr lang="en-US" sz="2400" dirty="0" smtClean="0">
                  <a:latin typeface="Century Gothic" panose="020B0502020202020204" pitchFamily="34" charset="0"/>
                </a:rPr>
                <a:t>Statutory</a:t>
              </a:r>
              <a:endParaRPr lang="en-US" sz="2400" dirty="0">
                <a:latin typeface="Century Gothic" panose="020B0502020202020204" pitchFamily="34" charset="0"/>
              </a:endParaRPr>
            </a:p>
          </p:txBody>
        </p:sp>
      </p:grpSp>
      <p:sp>
        <p:nvSpPr>
          <p:cNvPr id="2" name="TextBox 1"/>
          <p:cNvSpPr txBox="1"/>
          <p:nvPr/>
        </p:nvSpPr>
        <p:spPr>
          <a:xfrm>
            <a:off x="926432" y="6096000"/>
            <a:ext cx="5952270" cy="276999"/>
          </a:xfrm>
          <a:prstGeom prst="rect">
            <a:avLst/>
          </a:prstGeom>
          <a:noFill/>
        </p:spPr>
        <p:txBody>
          <a:bodyPr wrap="none" rtlCol="0">
            <a:spAutoFit/>
          </a:bodyPr>
          <a:lstStyle/>
          <a:p>
            <a:r>
              <a:rPr lang="en-US" sz="1200" dirty="0" smtClean="0"/>
              <a:t>*Designated may be any speed or if roadway does not meet statutory requirements</a:t>
            </a:r>
            <a:endParaRPr lang="en-US" sz="1200" dirty="0"/>
          </a:p>
        </p:txBody>
      </p:sp>
      <p:sp>
        <p:nvSpPr>
          <p:cNvPr id="17" name="Title 4"/>
          <p:cNvSpPr>
            <a:spLocks noGrp="1"/>
          </p:cNvSpPr>
          <p:nvPr>
            <p:ph type="title"/>
          </p:nvPr>
        </p:nvSpPr>
        <p:spPr>
          <a:xfrm>
            <a:off x="466725" y="425554"/>
            <a:ext cx="8286749" cy="631473"/>
          </a:xfrm>
        </p:spPr>
        <p:txBody>
          <a:bodyPr>
            <a:normAutofit/>
          </a:bodyPr>
          <a:lstStyle/>
          <a:p>
            <a:pPr algn="ctr"/>
            <a:r>
              <a:rPr lang="en-US" sz="3200" dirty="0" smtClean="0"/>
              <a:t>How are speeds set in Oregon?</a:t>
            </a:r>
            <a:endParaRPr lang="en-US" sz="3200" dirty="0"/>
          </a:p>
        </p:txBody>
      </p:sp>
      <p:sp>
        <p:nvSpPr>
          <p:cNvPr id="19" name="Text Placeholder 2"/>
          <p:cNvSpPr txBox="1">
            <a:spLocks/>
          </p:cNvSpPr>
          <p:nvPr/>
        </p:nvSpPr>
        <p:spPr>
          <a:xfrm>
            <a:off x="685800" y="1103476"/>
            <a:ext cx="8305800" cy="457200"/>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r>
              <a:rPr lang="en-US" sz="2800" dirty="0">
                <a:solidFill>
                  <a:schemeClr val="tx1"/>
                </a:solidFill>
                <a:latin typeface="Century Gothic" panose="020B0502020202020204" pitchFamily="34" charset="0"/>
              </a:rPr>
              <a:t>S</a:t>
            </a:r>
            <a:r>
              <a:rPr lang="en-US" sz="2800" dirty="0" smtClean="0">
                <a:solidFill>
                  <a:schemeClr val="tx1"/>
                </a:solidFill>
                <a:latin typeface="Century Gothic" panose="020B0502020202020204" pitchFamily="34" charset="0"/>
              </a:rPr>
              <a:t>tatutory versus designated speeds</a:t>
            </a:r>
            <a:endParaRPr lang="en-US" sz="2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349337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E910D792-C0AE-4E50-A4F2-E451F87C23D1}" type="slidenum">
              <a:rPr lang="en-US" smtClean="0"/>
              <a:t>3</a:t>
            </a:fld>
            <a:endParaRPr lang="en-US" dirty="0"/>
          </a:p>
        </p:txBody>
      </p:sp>
      <p:sp>
        <p:nvSpPr>
          <p:cNvPr id="11" name="Content Placeholder 10"/>
          <p:cNvSpPr>
            <a:spLocks noGrp="1"/>
          </p:cNvSpPr>
          <p:nvPr>
            <p:ph idx="13"/>
          </p:nvPr>
        </p:nvSpPr>
        <p:spPr>
          <a:xfrm>
            <a:off x="4648201" y="4652981"/>
            <a:ext cx="3909868" cy="1071866"/>
          </a:xfrm>
          <a:solidFill>
            <a:schemeClr val="bg1">
              <a:lumMod val="85000"/>
            </a:schemeClr>
          </a:solidFill>
        </p:spPr>
        <p:txBody>
          <a:bodyPr/>
          <a:lstStyle/>
          <a:p>
            <a:r>
              <a:rPr lang="en-US" dirty="0" smtClean="0"/>
              <a:t>Investigation concludes current posted speed unsafe</a:t>
            </a:r>
            <a:endParaRPr lang="en-US" dirty="0"/>
          </a:p>
        </p:txBody>
      </p:sp>
      <p:sp>
        <p:nvSpPr>
          <p:cNvPr id="12" name="Content Placeholder 11"/>
          <p:cNvSpPr>
            <a:spLocks noGrp="1"/>
          </p:cNvSpPr>
          <p:nvPr>
            <p:ph idx="14"/>
          </p:nvPr>
        </p:nvSpPr>
        <p:spPr>
          <a:xfrm>
            <a:off x="589988" y="4648200"/>
            <a:ext cx="3891099" cy="1071866"/>
          </a:xfrm>
        </p:spPr>
        <p:txBody>
          <a:bodyPr/>
          <a:lstStyle/>
          <a:p>
            <a:r>
              <a:rPr lang="en-US" dirty="0" smtClean="0"/>
              <a:t>Requires </a:t>
            </a:r>
            <a:r>
              <a:rPr lang="en-US" dirty="0"/>
              <a:t>e</a:t>
            </a:r>
            <a:r>
              <a:rPr lang="en-US" dirty="0" smtClean="0"/>
              <a:t>ngineering </a:t>
            </a:r>
            <a:r>
              <a:rPr lang="en-US" dirty="0"/>
              <a:t>i</a:t>
            </a:r>
            <a:r>
              <a:rPr lang="en-US" dirty="0" smtClean="0"/>
              <a:t>nvestigation</a:t>
            </a:r>
            <a:endParaRPr lang="en-US" dirty="0"/>
          </a:p>
        </p:txBody>
      </p:sp>
      <p:sp>
        <p:nvSpPr>
          <p:cNvPr id="2" name="Title 1"/>
          <p:cNvSpPr>
            <a:spLocks noGrp="1"/>
          </p:cNvSpPr>
          <p:nvPr>
            <p:ph type="title"/>
          </p:nvPr>
        </p:nvSpPr>
        <p:spPr>
          <a:xfrm>
            <a:off x="504826" y="623487"/>
            <a:ext cx="8286749" cy="1142991"/>
          </a:xfrm>
        </p:spPr>
        <p:txBody>
          <a:bodyPr>
            <a:normAutofit/>
          </a:bodyPr>
          <a:lstStyle/>
          <a:p>
            <a:r>
              <a:rPr lang="en-US" sz="3200" dirty="0" smtClean="0"/>
              <a:t>Designated Speeds </a:t>
            </a:r>
            <a:r>
              <a:rPr lang="en-US" dirty="0" smtClean="0"/>
              <a:t/>
            </a:r>
            <a:br>
              <a:rPr lang="en-US" dirty="0" smtClean="0"/>
            </a:br>
            <a:r>
              <a:rPr lang="en-US" b="0" dirty="0" smtClean="0"/>
              <a:t>Requirements of the statutes </a:t>
            </a:r>
            <a:endParaRPr lang="en-US" b="0" dirty="0"/>
          </a:p>
        </p:txBody>
      </p:sp>
      <p:pic>
        <p:nvPicPr>
          <p:cNvPr id="15" name="Picture 16" descr="IMG_0967"/>
          <p:cNvPicPr>
            <a:picLocks noGrp="1" noChangeAspect="1" noChangeArrowheads="1"/>
          </p:cNvPicPr>
          <p:nvPr>
            <p:ph type="pic" sz="quarter" idx="15"/>
          </p:nvPr>
        </p:nvPicPr>
        <p:blipFill>
          <a:blip r:embed="rId3">
            <a:extLst>
              <a:ext uri="{28A0092B-C50C-407E-A947-70E740481C1C}">
                <a14:useLocalDpi xmlns:a14="http://schemas.microsoft.com/office/drawing/2010/main" val="0"/>
              </a:ext>
            </a:extLst>
          </a:blip>
          <a:srcRect t="9458" b="9458"/>
          <a:stretch>
            <a:fillRect/>
          </a:stretch>
        </p:blipFill>
        <p:spPr>
          <a:xfrm>
            <a:off x="594887" y="2082230"/>
            <a:ext cx="3886200" cy="236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 name="Picture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23352" b="23352"/>
          <a:stretch>
            <a:fillRect/>
          </a:stretch>
        </p:blipFill>
        <p:spPr bwMode="auto">
          <a:xfrm>
            <a:off x="4648201" y="2082230"/>
            <a:ext cx="3909869"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1167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6803"/>
            <a:ext cx="8229600" cy="563562"/>
          </a:xfrm>
        </p:spPr>
        <p:txBody>
          <a:bodyPr>
            <a:noAutofit/>
          </a:bodyPr>
          <a:lstStyle/>
          <a:p>
            <a:r>
              <a:rPr lang="en-US" sz="3200" b="1" dirty="0" smtClean="0"/>
              <a:t>Speed Zone Investigation</a:t>
            </a:r>
            <a:endParaRPr lang="en-US" sz="3200" b="1" dirty="0"/>
          </a:p>
        </p:txBody>
      </p:sp>
      <p:sp>
        <p:nvSpPr>
          <p:cNvPr id="2" name="Slide Number Placeholder 1"/>
          <p:cNvSpPr>
            <a:spLocks noGrp="1"/>
          </p:cNvSpPr>
          <p:nvPr>
            <p:ph type="sldNum" sz="quarter" idx="4"/>
          </p:nvPr>
        </p:nvSpPr>
        <p:spPr/>
        <p:txBody>
          <a:bodyPr/>
          <a:lstStyle/>
          <a:p>
            <a:fld id="{E910D792-C0AE-4E50-A4F2-E451F87C23D1}" type="slidenum">
              <a:rPr lang="en-US" smtClean="0"/>
              <a:t>4</a:t>
            </a:fld>
            <a:endParaRPr lang="en-US" dirty="0"/>
          </a:p>
        </p:txBody>
      </p:sp>
      <p:sp>
        <p:nvSpPr>
          <p:cNvPr id="8" name="Rectangle 7"/>
          <p:cNvSpPr/>
          <p:nvPr/>
        </p:nvSpPr>
        <p:spPr>
          <a:xfrm>
            <a:off x="4572000" y="2362200"/>
            <a:ext cx="4114800" cy="4572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entury Gothic" panose="020B0502020202020204" pitchFamily="34" charset="0"/>
              </a:rPr>
              <a:t>Collected, compiled, analyzed:</a:t>
            </a:r>
            <a:endParaRPr lang="en-US" sz="2000" b="1" dirty="0">
              <a:latin typeface="Century Gothic" panose="020B0502020202020204" pitchFamily="34" charset="0"/>
            </a:endParaRPr>
          </a:p>
        </p:txBody>
      </p:sp>
      <p:sp>
        <p:nvSpPr>
          <p:cNvPr id="9" name="Rectangle 8"/>
          <p:cNvSpPr/>
          <p:nvPr/>
        </p:nvSpPr>
        <p:spPr>
          <a:xfrm>
            <a:off x="4572000" y="2871355"/>
            <a:ext cx="41148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Century Gothic" panose="020B0502020202020204" pitchFamily="34" charset="0"/>
              </a:rPr>
              <a:t>Roadside character</a:t>
            </a:r>
            <a:endParaRPr lang="en-US" sz="2400" dirty="0">
              <a:solidFill>
                <a:schemeClr val="tx1"/>
              </a:solidFill>
              <a:latin typeface="Century Gothic" panose="020B0502020202020204" pitchFamily="34" charset="0"/>
            </a:endParaRPr>
          </a:p>
        </p:txBody>
      </p:sp>
      <p:sp>
        <p:nvSpPr>
          <p:cNvPr id="10" name="Rectangle 9"/>
          <p:cNvSpPr/>
          <p:nvPr/>
        </p:nvSpPr>
        <p:spPr>
          <a:xfrm>
            <a:off x="4572000" y="3380510"/>
            <a:ext cx="41148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Century Gothic" panose="020B0502020202020204" pitchFamily="34" charset="0"/>
              </a:rPr>
              <a:t>Traffic Mix &amp; Volume</a:t>
            </a:r>
            <a:endParaRPr lang="en-US" sz="2400" dirty="0">
              <a:solidFill>
                <a:schemeClr val="tx1"/>
              </a:solidFill>
              <a:latin typeface="Century Gothic" panose="020B0502020202020204" pitchFamily="34" charset="0"/>
            </a:endParaRPr>
          </a:p>
        </p:txBody>
      </p:sp>
      <p:sp>
        <p:nvSpPr>
          <p:cNvPr id="11" name="Rectangle 10"/>
          <p:cNvSpPr/>
          <p:nvPr/>
        </p:nvSpPr>
        <p:spPr>
          <a:xfrm>
            <a:off x="4572000" y="3889665"/>
            <a:ext cx="41148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Century Gothic" panose="020B0502020202020204" pitchFamily="34" charset="0"/>
              </a:rPr>
              <a:t>Crash Data</a:t>
            </a:r>
            <a:endParaRPr lang="en-US" sz="2400" dirty="0">
              <a:solidFill>
                <a:schemeClr val="tx1"/>
              </a:solidFill>
              <a:latin typeface="Century Gothic" panose="020B0502020202020204" pitchFamily="34" charset="0"/>
            </a:endParaRPr>
          </a:p>
        </p:txBody>
      </p:sp>
      <p:sp>
        <p:nvSpPr>
          <p:cNvPr id="12" name="Rectangle 11"/>
          <p:cNvSpPr/>
          <p:nvPr/>
        </p:nvSpPr>
        <p:spPr>
          <a:xfrm>
            <a:off x="4572000" y="4398820"/>
            <a:ext cx="41148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Century Gothic" panose="020B0502020202020204" pitchFamily="34" charset="0"/>
              </a:rPr>
              <a:t>Roadway Widths</a:t>
            </a:r>
            <a:endParaRPr lang="en-US" sz="2400" dirty="0">
              <a:solidFill>
                <a:schemeClr val="tx1"/>
              </a:solidFill>
              <a:latin typeface="Century Gothic" panose="020B0502020202020204" pitchFamily="34" charset="0"/>
            </a:endParaRPr>
          </a:p>
        </p:txBody>
      </p:sp>
      <p:pic>
        <p:nvPicPr>
          <p:cNvPr id="15" name="Picture Placeholder 10"/>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457200" y="1905000"/>
            <a:ext cx="4009510" cy="3002973"/>
          </a:xfrm>
          <a:prstGeom prst="rect">
            <a:avLst/>
          </a:prstGeom>
        </p:spPr>
      </p:pic>
      <p:sp>
        <p:nvSpPr>
          <p:cNvPr id="3" name="Content Placeholder 2"/>
          <p:cNvSpPr>
            <a:spLocks noGrp="1"/>
          </p:cNvSpPr>
          <p:nvPr>
            <p:ph sz="half" idx="1"/>
          </p:nvPr>
        </p:nvSpPr>
        <p:spPr/>
        <p:txBody>
          <a:bodyPr/>
          <a:lstStyle/>
          <a:p>
            <a:pPr marL="0" indent="0">
              <a:buNone/>
            </a:pPr>
            <a:r>
              <a:rPr lang="en-US" dirty="0" smtClean="0"/>
              <a:t> </a:t>
            </a:r>
            <a:endParaRPr lang="en-US" dirty="0"/>
          </a:p>
        </p:txBody>
      </p:sp>
      <p:sp>
        <p:nvSpPr>
          <p:cNvPr id="6" name="Text Placeholder 5"/>
          <p:cNvSpPr>
            <a:spLocks noGrp="1"/>
          </p:cNvSpPr>
          <p:nvPr>
            <p:ph type="body" sz="quarter" idx="13"/>
          </p:nvPr>
        </p:nvSpPr>
        <p:spPr/>
        <p:txBody>
          <a:bodyPr/>
          <a:lstStyle/>
          <a:p>
            <a:r>
              <a:rPr lang="en-US" dirty="0" smtClean="0"/>
              <a:t> </a:t>
            </a:r>
            <a:endParaRPr lang="en-US" dirty="0"/>
          </a:p>
        </p:txBody>
      </p:sp>
      <p:sp>
        <p:nvSpPr>
          <p:cNvPr id="27" name="Rectangle 26"/>
          <p:cNvSpPr/>
          <p:nvPr/>
        </p:nvSpPr>
        <p:spPr>
          <a:xfrm>
            <a:off x="4572000" y="1905000"/>
            <a:ext cx="4114800" cy="4572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entury Gothic" panose="020B0502020202020204" pitchFamily="34" charset="0"/>
              </a:rPr>
              <a:t>Collected, compiled, analyzed:</a:t>
            </a:r>
            <a:endParaRPr lang="en-US" sz="2000" b="1" dirty="0">
              <a:latin typeface="Century Gothic" panose="020B0502020202020204" pitchFamily="34" charset="0"/>
            </a:endParaRPr>
          </a:p>
        </p:txBody>
      </p:sp>
      <p:sp>
        <p:nvSpPr>
          <p:cNvPr id="28" name="Rectangle 27"/>
          <p:cNvSpPr/>
          <p:nvPr/>
        </p:nvSpPr>
        <p:spPr>
          <a:xfrm>
            <a:off x="4572000" y="2414155"/>
            <a:ext cx="41148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Century Gothic" panose="020B0502020202020204" pitchFamily="34" charset="0"/>
              </a:rPr>
              <a:t>Roadside character</a:t>
            </a:r>
            <a:endParaRPr lang="en-US" sz="2400" dirty="0">
              <a:solidFill>
                <a:schemeClr val="tx1"/>
              </a:solidFill>
              <a:latin typeface="Century Gothic" panose="020B0502020202020204" pitchFamily="34" charset="0"/>
            </a:endParaRPr>
          </a:p>
        </p:txBody>
      </p:sp>
      <p:sp>
        <p:nvSpPr>
          <p:cNvPr id="29" name="Rectangle 28"/>
          <p:cNvSpPr/>
          <p:nvPr/>
        </p:nvSpPr>
        <p:spPr>
          <a:xfrm>
            <a:off x="4572000" y="2923310"/>
            <a:ext cx="41148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Century Gothic" panose="020B0502020202020204" pitchFamily="34" charset="0"/>
              </a:rPr>
              <a:t>Traffic </a:t>
            </a:r>
            <a:r>
              <a:rPr lang="en-US" sz="2400" dirty="0">
                <a:solidFill>
                  <a:schemeClr val="tx1"/>
                </a:solidFill>
                <a:latin typeface="Century Gothic" panose="020B0502020202020204" pitchFamily="34" charset="0"/>
              </a:rPr>
              <a:t>m</a:t>
            </a:r>
            <a:r>
              <a:rPr lang="en-US" sz="2400" dirty="0" smtClean="0">
                <a:solidFill>
                  <a:schemeClr val="tx1"/>
                </a:solidFill>
                <a:latin typeface="Century Gothic" panose="020B0502020202020204" pitchFamily="34" charset="0"/>
              </a:rPr>
              <a:t>ix &amp; volume</a:t>
            </a:r>
            <a:endParaRPr lang="en-US" sz="2400" dirty="0">
              <a:solidFill>
                <a:schemeClr val="tx1"/>
              </a:solidFill>
              <a:latin typeface="Century Gothic" panose="020B0502020202020204" pitchFamily="34" charset="0"/>
            </a:endParaRPr>
          </a:p>
        </p:txBody>
      </p:sp>
      <p:sp>
        <p:nvSpPr>
          <p:cNvPr id="30" name="Rectangle 29"/>
          <p:cNvSpPr/>
          <p:nvPr/>
        </p:nvSpPr>
        <p:spPr>
          <a:xfrm>
            <a:off x="4572000" y="3432465"/>
            <a:ext cx="41148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Century Gothic" panose="020B0502020202020204" pitchFamily="34" charset="0"/>
              </a:rPr>
              <a:t>Crash data</a:t>
            </a:r>
            <a:endParaRPr lang="en-US" sz="2400" dirty="0">
              <a:solidFill>
                <a:schemeClr val="tx1"/>
              </a:solidFill>
              <a:latin typeface="Century Gothic" panose="020B0502020202020204" pitchFamily="34" charset="0"/>
            </a:endParaRPr>
          </a:p>
        </p:txBody>
      </p:sp>
      <p:sp>
        <p:nvSpPr>
          <p:cNvPr id="31" name="Rectangle 30"/>
          <p:cNvSpPr/>
          <p:nvPr/>
        </p:nvSpPr>
        <p:spPr>
          <a:xfrm>
            <a:off x="4572000" y="3941620"/>
            <a:ext cx="41148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Century Gothic" panose="020B0502020202020204" pitchFamily="34" charset="0"/>
              </a:rPr>
              <a:t>Roadway widths</a:t>
            </a:r>
            <a:endParaRPr lang="en-US" sz="2400" dirty="0">
              <a:solidFill>
                <a:schemeClr val="tx1"/>
              </a:solidFill>
              <a:latin typeface="Century Gothic" panose="020B0502020202020204" pitchFamily="34" charset="0"/>
            </a:endParaRPr>
          </a:p>
        </p:txBody>
      </p:sp>
      <p:sp>
        <p:nvSpPr>
          <p:cNvPr id="32" name="Rectangle 31"/>
          <p:cNvSpPr/>
          <p:nvPr/>
        </p:nvSpPr>
        <p:spPr>
          <a:xfrm>
            <a:off x="4572000" y="4450773"/>
            <a:ext cx="41148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Century Gothic" panose="020B0502020202020204" pitchFamily="34" charset="0"/>
              </a:rPr>
              <a:t>Travel speeds</a:t>
            </a:r>
            <a:endParaRPr lang="en-US" sz="24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415436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smtClean="0"/>
              <a:t>Current speed setting practices</a:t>
            </a:r>
            <a:endParaRPr lang="en-US" sz="3200" dirty="0"/>
          </a:p>
        </p:txBody>
      </p:sp>
      <p:sp>
        <p:nvSpPr>
          <p:cNvPr id="6" name="Content Placeholder 5"/>
          <p:cNvSpPr>
            <a:spLocks noGrp="1"/>
          </p:cNvSpPr>
          <p:nvPr>
            <p:ph idx="1"/>
          </p:nvPr>
        </p:nvSpPr>
        <p:spPr>
          <a:xfrm>
            <a:off x="457200" y="1066800"/>
            <a:ext cx="8229600" cy="4525963"/>
          </a:xfrm>
        </p:spPr>
        <p:txBody>
          <a:bodyPr/>
          <a:lstStyle/>
          <a:p>
            <a:r>
              <a:rPr lang="en-US" dirty="0" smtClean="0"/>
              <a:t>Relies on 85</a:t>
            </a:r>
            <a:r>
              <a:rPr lang="en-US" baseline="30000" dirty="0" smtClean="0"/>
              <a:t>th</a:t>
            </a:r>
            <a:r>
              <a:rPr lang="en-US" dirty="0" smtClean="0"/>
              <a:t> percentile speeds</a:t>
            </a:r>
          </a:p>
          <a:p>
            <a:r>
              <a:rPr lang="en-US" dirty="0" smtClean="0"/>
              <a:t>Number of crashes, geometry and context</a:t>
            </a:r>
          </a:p>
          <a:p>
            <a:r>
              <a:rPr lang="en-US" dirty="0" smtClean="0"/>
              <a:t>More flexibility in urban areas</a:t>
            </a:r>
          </a:p>
          <a:p>
            <a:r>
              <a:rPr lang="en-US" dirty="0" smtClean="0"/>
              <a:t>Post speeds typically below 85</a:t>
            </a:r>
            <a:r>
              <a:rPr lang="en-US" baseline="30000" dirty="0" smtClean="0"/>
              <a:t>th</a:t>
            </a:r>
            <a:r>
              <a:rPr lang="en-US" dirty="0" smtClean="0"/>
              <a:t> percentile</a:t>
            </a:r>
          </a:p>
          <a:p>
            <a:r>
              <a:rPr lang="en-US" dirty="0" smtClean="0"/>
              <a:t>Operating speeds typically 5 to 7 mph over posted </a:t>
            </a:r>
          </a:p>
        </p:txBody>
      </p:sp>
      <p:sp>
        <p:nvSpPr>
          <p:cNvPr id="4" name="Slide Number Placeholder 3"/>
          <p:cNvSpPr>
            <a:spLocks noGrp="1"/>
          </p:cNvSpPr>
          <p:nvPr>
            <p:ph type="sldNum" sz="quarter" idx="4"/>
          </p:nvPr>
        </p:nvSpPr>
        <p:spPr/>
        <p:txBody>
          <a:bodyPr/>
          <a:lstStyle/>
          <a:p>
            <a:fld id="{E910D792-C0AE-4E50-A4F2-E451F87C23D1}" type="slidenum">
              <a:rPr lang="en-US" smtClean="0"/>
              <a:pPr/>
              <a:t>5</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348037"/>
            <a:ext cx="6172200"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8268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2919" y="676877"/>
            <a:ext cx="8229600" cy="563562"/>
          </a:xfrm>
        </p:spPr>
        <p:txBody>
          <a:bodyPr>
            <a:noAutofit/>
          </a:bodyPr>
          <a:lstStyle/>
          <a:p>
            <a:r>
              <a:rPr lang="en-US" sz="3200" dirty="0" smtClean="0"/>
              <a:t>National speed setting practices</a:t>
            </a:r>
            <a:endParaRPr lang="en-US" sz="3200" dirty="0"/>
          </a:p>
        </p:txBody>
      </p:sp>
      <p:sp>
        <p:nvSpPr>
          <p:cNvPr id="6" name="Content Placeholder 5"/>
          <p:cNvSpPr>
            <a:spLocks noGrp="1"/>
          </p:cNvSpPr>
          <p:nvPr>
            <p:ph idx="1"/>
          </p:nvPr>
        </p:nvSpPr>
        <p:spPr>
          <a:xfrm>
            <a:off x="457200" y="1836484"/>
            <a:ext cx="3962400" cy="3886200"/>
          </a:xfrm>
        </p:spPr>
        <p:txBody>
          <a:bodyPr/>
          <a:lstStyle/>
          <a:p>
            <a:pPr marL="0" indent="0">
              <a:buNone/>
            </a:pPr>
            <a:r>
              <a:rPr lang="en-US" sz="2800" dirty="0" smtClean="0"/>
              <a:t>Similar to Oregon Practices-</a:t>
            </a:r>
          </a:p>
          <a:p>
            <a:r>
              <a:rPr lang="en-US" sz="2800" dirty="0" smtClean="0"/>
              <a:t>85</a:t>
            </a:r>
            <a:r>
              <a:rPr lang="en-US" sz="2800" baseline="30000" dirty="0" smtClean="0"/>
              <a:t>th</a:t>
            </a:r>
            <a:r>
              <a:rPr lang="en-US" sz="2800" dirty="0" smtClean="0"/>
              <a:t> percentile</a:t>
            </a:r>
          </a:p>
          <a:p>
            <a:r>
              <a:rPr lang="en-US" sz="2800" dirty="0" smtClean="0"/>
              <a:t>Other </a:t>
            </a:r>
            <a:r>
              <a:rPr lang="en-US" sz="2800" dirty="0"/>
              <a:t>factors </a:t>
            </a:r>
            <a:r>
              <a:rPr lang="en-US" sz="2800" dirty="0" smtClean="0"/>
              <a:t>considered</a:t>
            </a:r>
          </a:p>
          <a:p>
            <a:r>
              <a:rPr lang="en-US" sz="2800" dirty="0"/>
              <a:t>R</a:t>
            </a:r>
            <a:r>
              <a:rPr lang="en-US" sz="2800" dirty="0" smtClean="0"/>
              <a:t>ural </a:t>
            </a:r>
            <a:r>
              <a:rPr lang="en-US" sz="2800" dirty="0"/>
              <a:t>roads </a:t>
            </a:r>
            <a:r>
              <a:rPr lang="en-US" sz="2800" dirty="0" smtClean="0"/>
              <a:t>versus urban roads</a:t>
            </a:r>
            <a:endParaRPr lang="en-US" sz="2800" dirty="0"/>
          </a:p>
          <a:p>
            <a:endParaRPr lang="en-US" dirty="0" smtClean="0"/>
          </a:p>
          <a:p>
            <a:endParaRPr lang="en-US" dirty="0" smtClean="0"/>
          </a:p>
          <a:p>
            <a:pPr lvl="1"/>
            <a:endParaRPr lang="en-US" dirty="0" smtClean="0"/>
          </a:p>
          <a:p>
            <a:endParaRPr lang="en-US" dirty="0"/>
          </a:p>
        </p:txBody>
      </p:sp>
      <p:sp>
        <p:nvSpPr>
          <p:cNvPr id="4" name="Slide Number Placeholder 3"/>
          <p:cNvSpPr>
            <a:spLocks noGrp="1"/>
          </p:cNvSpPr>
          <p:nvPr>
            <p:ph type="sldNum" sz="quarter" idx="4"/>
          </p:nvPr>
        </p:nvSpPr>
        <p:spPr/>
        <p:txBody>
          <a:bodyPr/>
          <a:lstStyle/>
          <a:p>
            <a:fld id="{E910D792-C0AE-4E50-A4F2-E451F87C23D1}" type="slidenum">
              <a:rPr lang="en-US" smtClean="0"/>
              <a:pPr/>
              <a:t>6</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752600"/>
            <a:ext cx="4128254" cy="3970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5622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95800"/>
            <a:ext cx="8763000" cy="1362075"/>
          </a:xfrm>
        </p:spPr>
        <p:txBody>
          <a:bodyPr/>
          <a:lstStyle/>
          <a:p>
            <a:pPr algn="r"/>
            <a:r>
              <a:rPr lang="en-US" b="1" dirty="0" smtClean="0"/>
              <a:t>How do we balance all components?</a:t>
            </a:r>
            <a:endParaRPr lang="en-US" b="1" dirty="0"/>
          </a:p>
        </p:txBody>
      </p:sp>
      <p:sp>
        <p:nvSpPr>
          <p:cNvPr id="3" name="Text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4"/>
          </p:nvPr>
        </p:nvSpPr>
        <p:spPr/>
        <p:txBody>
          <a:bodyPr/>
          <a:lstStyle/>
          <a:p>
            <a:fld id="{E910D792-C0AE-4E50-A4F2-E451F87C23D1}" type="slidenum">
              <a:rPr lang="en-US" smtClean="0"/>
              <a:pPr/>
              <a:t>7</a:t>
            </a:fld>
            <a:endParaRPr lang="en-US" dirty="0"/>
          </a:p>
        </p:txBody>
      </p:sp>
      <p:pic>
        <p:nvPicPr>
          <p:cNvPr id="5" name="Content Placeholder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29184" y="1361598"/>
            <a:ext cx="4270772" cy="28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800600" y="3810000"/>
            <a:ext cx="41148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entury Gothic" panose="020B0502020202020204" pitchFamily="34" charset="0"/>
              </a:rPr>
              <a:t>Local options</a:t>
            </a:r>
            <a:endParaRPr lang="en-US" sz="2800" dirty="0">
              <a:solidFill>
                <a:schemeClr val="tx1"/>
              </a:solidFill>
              <a:latin typeface="Century Gothic" panose="020B0502020202020204" pitchFamily="34" charset="0"/>
            </a:endParaRPr>
          </a:p>
        </p:txBody>
      </p:sp>
      <p:sp>
        <p:nvSpPr>
          <p:cNvPr id="7" name="Rectangle 6"/>
          <p:cNvSpPr/>
          <p:nvPr/>
        </p:nvSpPr>
        <p:spPr>
          <a:xfrm>
            <a:off x="4806696" y="3200400"/>
            <a:ext cx="41148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entury Gothic" panose="020B0502020202020204" pitchFamily="34" charset="0"/>
              </a:rPr>
              <a:t>Objective means</a:t>
            </a:r>
            <a:endParaRPr lang="en-US" sz="2800" dirty="0">
              <a:solidFill>
                <a:schemeClr val="tx1"/>
              </a:solidFill>
              <a:latin typeface="Century Gothic" panose="020B0502020202020204" pitchFamily="34" charset="0"/>
            </a:endParaRPr>
          </a:p>
        </p:txBody>
      </p:sp>
      <p:sp>
        <p:nvSpPr>
          <p:cNvPr id="8" name="Rectangle 7"/>
          <p:cNvSpPr/>
          <p:nvPr/>
        </p:nvSpPr>
        <p:spPr>
          <a:xfrm>
            <a:off x="4800600" y="2542767"/>
            <a:ext cx="41148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entury Gothic" panose="020B0502020202020204" pitchFamily="34" charset="0"/>
              </a:rPr>
              <a:t>Users</a:t>
            </a:r>
            <a:endParaRPr lang="en-US" sz="2800" dirty="0">
              <a:solidFill>
                <a:schemeClr val="tx1"/>
              </a:solidFill>
              <a:latin typeface="Century Gothic" panose="020B0502020202020204" pitchFamily="34" charset="0"/>
            </a:endParaRPr>
          </a:p>
        </p:txBody>
      </p:sp>
      <p:sp>
        <p:nvSpPr>
          <p:cNvPr id="9" name="Rectangle 8"/>
          <p:cNvSpPr/>
          <p:nvPr/>
        </p:nvSpPr>
        <p:spPr>
          <a:xfrm>
            <a:off x="4800600" y="1911096"/>
            <a:ext cx="41148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entury Gothic" panose="020B0502020202020204" pitchFamily="34" charset="0"/>
              </a:rPr>
              <a:t>Compliance</a:t>
            </a:r>
            <a:endParaRPr lang="en-US" sz="2800" dirty="0">
              <a:solidFill>
                <a:schemeClr val="tx1"/>
              </a:solidFill>
              <a:latin typeface="Century Gothic" panose="020B0502020202020204" pitchFamily="34" charset="0"/>
            </a:endParaRPr>
          </a:p>
        </p:txBody>
      </p:sp>
      <p:sp>
        <p:nvSpPr>
          <p:cNvPr id="10" name="Rectangle 9"/>
          <p:cNvSpPr/>
          <p:nvPr/>
        </p:nvSpPr>
        <p:spPr>
          <a:xfrm>
            <a:off x="4800600" y="1275535"/>
            <a:ext cx="41148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entury Gothic" panose="020B0502020202020204" pitchFamily="34" charset="0"/>
              </a:rPr>
              <a:t>Safety</a:t>
            </a:r>
            <a:endParaRPr lang="en-US" sz="2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798875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1910" y="1064438"/>
            <a:ext cx="8229600" cy="563562"/>
          </a:xfrm>
        </p:spPr>
        <p:txBody>
          <a:bodyPr>
            <a:noAutofit/>
          </a:bodyPr>
          <a:lstStyle/>
          <a:p>
            <a:pPr algn="ctr"/>
            <a:r>
              <a:rPr lang="en-US" sz="3200" b="1" dirty="0" smtClean="0"/>
              <a:t>Recent and current efforts</a:t>
            </a:r>
            <a:endParaRPr lang="en-US" sz="3200" b="1" dirty="0"/>
          </a:p>
        </p:txBody>
      </p:sp>
      <p:sp>
        <p:nvSpPr>
          <p:cNvPr id="2" name="Slide Number Placeholder 1"/>
          <p:cNvSpPr>
            <a:spLocks noGrp="1"/>
          </p:cNvSpPr>
          <p:nvPr>
            <p:ph type="sldNum" sz="quarter" idx="4"/>
          </p:nvPr>
        </p:nvSpPr>
        <p:spPr/>
        <p:txBody>
          <a:bodyPr/>
          <a:lstStyle/>
          <a:p>
            <a:fld id="{E910D792-C0AE-4E50-A4F2-E451F87C23D1}" type="slidenum">
              <a:rPr lang="en-US" smtClean="0"/>
              <a:t>8</a:t>
            </a:fld>
            <a:endParaRPr lang="en-US" dirty="0"/>
          </a:p>
        </p:txBody>
      </p:sp>
      <p:pic>
        <p:nvPicPr>
          <p:cNvPr id="15" name="Picture Placeholder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344" y="1962320"/>
            <a:ext cx="4257366" cy="3066880"/>
          </a:xfrm>
          <a:prstGeom prst="rect">
            <a:avLst/>
          </a:prstGeom>
        </p:spPr>
      </p:pic>
      <p:sp>
        <p:nvSpPr>
          <p:cNvPr id="3" name="Content Placeholder 2"/>
          <p:cNvSpPr>
            <a:spLocks noGrp="1"/>
          </p:cNvSpPr>
          <p:nvPr>
            <p:ph sz="half" idx="1"/>
          </p:nvPr>
        </p:nvSpPr>
        <p:spPr/>
        <p:txBody>
          <a:bodyPr/>
          <a:lstStyle/>
          <a:p>
            <a:pPr marL="0" indent="0">
              <a:buNone/>
            </a:pPr>
            <a:r>
              <a:rPr lang="en-US" dirty="0" smtClean="0"/>
              <a:t> </a:t>
            </a:r>
            <a:endParaRPr lang="en-US" dirty="0"/>
          </a:p>
        </p:txBody>
      </p:sp>
      <p:sp>
        <p:nvSpPr>
          <p:cNvPr id="27" name="Rectangle 26"/>
          <p:cNvSpPr/>
          <p:nvPr/>
        </p:nvSpPr>
        <p:spPr>
          <a:xfrm>
            <a:off x="4572000" y="1933356"/>
            <a:ext cx="4114800" cy="4572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Century Gothic" panose="020B0502020202020204" pitchFamily="34" charset="0"/>
              </a:rPr>
              <a:t>Research and Surveys</a:t>
            </a:r>
            <a:endParaRPr lang="en-US" sz="2800" b="1" dirty="0">
              <a:latin typeface="Century Gothic" panose="020B0502020202020204" pitchFamily="34" charset="0"/>
            </a:endParaRPr>
          </a:p>
        </p:txBody>
      </p:sp>
      <p:sp>
        <p:nvSpPr>
          <p:cNvPr id="28" name="Rectangle 27"/>
          <p:cNvSpPr/>
          <p:nvPr/>
        </p:nvSpPr>
        <p:spPr>
          <a:xfrm>
            <a:off x="4572000" y="2397507"/>
            <a:ext cx="4114800" cy="4824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entury Gothic" panose="020B0502020202020204" pitchFamily="34" charset="0"/>
              </a:rPr>
              <a:t>NCHRP 17-76/855</a:t>
            </a:r>
            <a:endParaRPr lang="en-US" sz="2800" dirty="0">
              <a:solidFill>
                <a:schemeClr val="tx1"/>
              </a:solidFill>
              <a:latin typeface="Century Gothic" panose="020B0502020202020204" pitchFamily="34" charset="0"/>
            </a:endParaRPr>
          </a:p>
        </p:txBody>
      </p:sp>
      <p:sp>
        <p:nvSpPr>
          <p:cNvPr id="29" name="Rectangle 28"/>
          <p:cNvSpPr/>
          <p:nvPr/>
        </p:nvSpPr>
        <p:spPr>
          <a:xfrm>
            <a:off x="4573732" y="2879921"/>
            <a:ext cx="4113068" cy="4745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entury Gothic" panose="020B0502020202020204" pitchFamily="34" charset="0"/>
              </a:rPr>
              <a:t>NTSB Report</a:t>
            </a:r>
            <a:endParaRPr lang="en-US" sz="2800" dirty="0">
              <a:solidFill>
                <a:schemeClr val="tx1"/>
              </a:solidFill>
              <a:latin typeface="Century Gothic" panose="020B0502020202020204" pitchFamily="34" charset="0"/>
            </a:endParaRPr>
          </a:p>
        </p:txBody>
      </p:sp>
      <p:sp>
        <p:nvSpPr>
          <p:cNvPr id="30" name="Rectangle 29"/>
          <p:cNvSpPr/>
          <p:nvPr/>
        </p:nvSpPr>
        <p:spPr>
          <a:xfrm>
            <a:off x="4572000" y="3354483"/>
            <a:ext cx="4114800" cy="5871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entury Gothic" panose="020B0502020202020204" pitchFamily="34" charset="0"/>
              </a:rPr>
              <a:t>TTI and AAA Survey </a:t>
            </a:r>
            <a:endParaRPr lang="en-US" sz="2800" dirty="0">
              <a:solidFill>
                <a:schemeClr val="tx1"/>
              </a:solidFill>
              <a:latin typeface="Century Gothic" panose="020B0502020202020204" pitchFamily="34" charset="0"/>
            </a:endParaRPr>
          </a:p>
        </p:txBody>
      </p:sp>
      <p:sp>
        <p:nvSpPr>
          <p:cNvPr id="32" name="Rectangle 31"/>
          <p:cNvSpPr/>
          <p:nvPr/>
        </p:nvSpPr>
        <p:spPr>
          <a:xfrm>
            <a:off x="4572000" y="3941620"/>
            <a:ext cx="4114800" cy="1087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entury Gothic" panose="020B0502020202020204" pitchFamily="34" charset="0"/>
              </a:rPr>
              <a:t>MUTCD Proposed Changes</a:t>
            </a:r>
            <a:endParaRPr lang="en-US" sz="2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112722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smtClean="0"/>
              <a:t>Options for </a:t>
            </a:r>
            <a:r>
              <a:rPr lang="en-US" sz="3200" dirty="0"/>
              <a:t>s</a:t>
            </a:r>
            <a:r>
              <a:rPr lang="en-US" sz="3200" dirty="0" smtClean="0"/>
              <a:t>etting </a:t>
            </a:r>
            <a:r>
              <a:rPr lang="en-US" sz="3200" dirty="0"/>
              <a:t>s</a:t>
            </a:r>
            <a:r>
              <a:rPr lang="en-US" sz="3200" dirty="0" smtClean="0"/>
              <a:t>peeds</a:t>
            </a:r>
            <a:endParaRPr lang="en-US" sz="3200" dirty="0"/>
          </a:p>
        </p:txBody>
      </p:sp>
      <p:sp>
        <p:nvSpPr>
          <p:cNvPr id="6" name="Content Placeholder 5"/>
          <p:cNvSpPr>
            <a:spLocks noGrp="1"/>
          </p:cNvSpPr>
          <p:nvPr>
            <p:ph idx="1"/>
          </p:nvPr>
        </p:nvSpPr>
        <p:spPr>
          <a:xfrm>
            <a:off x="1371600" y="852755"/>
            <a:ext cx="8229600" cy="465138"/>
          </a:xfrm>
        </p:spPr>
        <p:txBody>
          <a:bodyPr/>
          <a:lstStyle/>
          <a:p>
            <a:pPr marL="0" indent="0">
              <a:buNone/>
            </a:pPr>
            <a:r>
              <a:rPr lang="en-US" sz="2800" dirty="0" smtClean="0"/>
              <a:t>Context NCHRP Report 855</a:t>
            </a:r>
            <a:endParaRPr lang="en-US" sz="2800" dirty="0"/>
          </a:p>
        </p:txBody>
      </p:sp>
      <p:sp>
        <p:nvSpPr>
          <p:cNvPr id="4" name="Slide Number Placeholder 3"/>
          <p:cNvSpPr>
            <a:spLocks noGrp="1"/>
          </p:cNvSpPr>
          <p:nvPr>
            <p:ph type="sldNum" sz="quarter" idx="4"/>
          </p:nvPr>
        </p:nvSpPr>
        <p:spPr/>
        <p:txBody>
          <a:bodyPr/>
          <a:lstStyle/>
          <a:p>
            <a:fld id="{E910D792-C0AE-4E50-A4F2-E451F87C23D1}" type="slidenum">
              <a:rPr lang="en-US" smtClean="0"/>
              <a:pPr/>
              <a:t>9</a:t>
            </a:fld>
            <a:endParaRPr lang="en-US" dirty="0"/>
          </a:p>
        </p:txBody>
      </p:sp>
      <p:pic>
        <p:nvPicPr>
          <p:cNvPr id="7"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81137"/>
            <a:ext cx="7931150" cy="505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8503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461BF0DC1B8D47B025902CA3A66754" ma:contentTypeVersion="1" ma:contentTypeDescription="Create a new document." ma:contentTypeScope="" ma:versionID="fb4ca0fe8b404624715f2fa30a39ee11">
  <xsd:schema xmlns:xsd="http://www.w3.org/2001/XMLSchema" xmlns:xs="http://www.w3.org/2001/XMLSchema" xmlns:p="http://schemas.microsoft.com/office/2006/metadata/properties" xmlns:ns2="7f667b42-a6f3-4537-9f3f-2d99f927d603" targetNamespace="http://schemas.microsoft.com/office/2006/metadata/properties" ma:root="true" ma:fieldsID="b7ae2ce48688bd5389e3377f4af5369a" ns2:_="">
    <xsd:import namespace="7f667b42-a6f3-4537-9f3f-2d99f927d603"/>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667b42-a6f3-4537-9f3f-2d99f927d603" elementFormDefault="qualified">
    <xsd:import namespace="http://schemas.microsoft.com/office/2006/documentManagement/types"/>
    <xsd:import namespace="http://schemas.microsoft.com/office/infopath/2007/PartnerControls"/>
    <xsd:element name="Category" ma:index="8" nillable="true" ma:displayName="Category" ma:default="Template" ma:description="Document categories" ma:format="Dropdown" ma:internalName="Category">
      <xsd:simpleType>
        <xsd:restriction base="dms:Choice">
          <xsd:enumeration value="Template"/>
          <xsd:enumeration value="Example"/>
          <xsd:enumeration value="Tips"/>
          <xsd:enumeration value="Instructions and Style Guid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ategory xmlns="7f667b42-a6f3-4537-9f3f-2d99f927d60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F69D11-E0B6-47EB-8933-6022AF6392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667b42-a6f3-4537-9f3f-2d99f927d6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738765-A54A-4CA4-BDB3-6EDFD4E9E2A5}">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f667b42-a6f3-4537-9f3f-2d99f927d603"/>
    <ds:schemaRef ds:uri="http://www.w3.org/XML/1998/namespace"/>
    <ds:schemaRef ds:uri="http://purl.org/dc/dcmitype/"/>
  </ds:schemaRefs>
</ds:datastoreItem>
</file>

<file path=customXml/itemProps3.xml><?xml version="1.0" encoding="utf-8"?>
<ds:datastoreItem xmlns:ds="http://schemas.openxmlformats.org/officeDocument/2006/customXml" ds:itemID="{AAA16C22-8C39-48A6-AB31-F0B9F543F9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9949</TotalTime>
  <Words>1240</Words>
  <Application>Microsoft Office PowerPoint</Application>
  <PresentationFormat>On-screen Show (4:3)</PresentationFormat>
  <Paragraphs>202</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Century Gothic</vt:lpstr>
      <vt:lpstr>Franklin Gothic Book</vt:lpstr>
      <vt:lpstr>Franklin Gothic Medium</vt:lpstr>
      <vt:lpstr>Georgia</vt:lpstr>
      <vt:lpstr>Verdana</vt:lpstr>
      <vt:lpstr>Wingdings</vt:lpstr>
      <vt:lpstr>Custom Design</vt:lpstr>
      <vt:lpstr>ODOT Speed Zones</vt:lpstr>
      <vt:lpstr>How are speeds set in Oregon?</vt:lpstr>
      <vt:lpstr>Designated Speeds  Requirements of the statutes </vt:lpstr>
      <vt:lpstr>Speed Zone Investigation</vt:lpstr>
      <vt:lpstr>Current speed setting practices</vt:lpstr>
      <vt:lpstr>National speed setting practices</vt:lpstr>
      <vt:lpstr>How do we balance all components?</vt:lpstr>
      <vt:lpstr>Recent and current efforts</vt:lpstr>
      <vt:lpstr>Options for setting speeds</vt:lpstr>
      <vt:lpstr>PowerPoint Presentation</vt:lpstr>
      <vt:lpstr>How NCHRP 17-76 is developing guidance</vt:lpstr>
      <vt:lpstr>How should we approach changing the way we set speeds?</vt:lpstr>
      <vt:lpstr>Timelines</vt:lpstr>
      <vt:lpstr>Questions?</vt:lpstr>
    </vt:vector>
  </TitlesOfParts>
  <Company>Edelman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Template</dc:title>
  <dc:creator>Edelman</dc:creator>
  <cp:lastModifiedBy>BISH Douglas W</cp:lastModifiedBy>
  <cp:revision>444</cp:revision>
  <cp:lastPrinted>2019-01-02T15:36:55Z</cp:lastPrinted>
  <dcterms:created xsi:type="dcterms:W3CDTF">2011-05-20T18:33:54Z</dcterms:created>
  <dcterms:modified xsi:type="dcterms:W3CDTF">2019-01-04T16:26:31Z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0x01010002461BF0DC1B8D47B025902CA3A66754</vt:lpwstr>
  </property>
</Properties>
</file>